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82" r:id="rId5"/>
    <p:sldMasterId id="2147483683" r:id="rId6"/>
    <p:sldMasterId id="2147483684"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 id="299" r:id="rId52"/>
    <p:sldId id="300" r:id="rId53"/>
    <p:sldId id="301" r:id="rId54"/>
    <p:sldId id="302" r:id="rId55"/>
    <p:sldId id="303" r:id="rId56"/>
    <p:sldId id="304" r:id="rId57"/>
    <p:sldId id="305" r:id="rId58"/>
    <p:sldId id="306" r:id="rId59"/>
    <p:sldId id="307" r:id="rId60"/>
    <p:sldId id="308" r:id="rId61"/>
    <p:sldId id="309" r:id="rId62"/>
    <p:sldId id="310" r:id="rId63"/>
    <p:sldId id="311" r:id="rId64"/>
    <p:sldId id="312" r:id="rId65"/>
    <p:sldId id="313" r:id="rId66"/>
    <p:sldId id="314" r:id="rId67"/>
    <p:sldId id="315" r:id="rId68"/>
    <p:sldId id="316" r:id="rId69"/>
    <p:sldId id="317" r:id="rId70"/>
    <p:sldId id="318" r:id="rId71"/>
    <p:sldId id="319" r:id="rId72"/>
    <p:sldId id="320" r:id="rId73"/>
    <p:sldId id="321" r:id="rId74"/>
    <p:sldId id="322" r:id="rId75"/>
    <p:sldId id="323" r:id="rId76"/>
    <p:sldId id="324" r:id="rId77"/>
    <p:sldId id="325" r:id="rId78"/>
    <p:sldId id="326" r:id="rId79"/>
    <p:sldId id="327" r:id="rId80"/>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9AA0A6"/>
          </p15:clr>
        </p15:guide>
        <p15:guide id="2" pos="5616">
          <p15:clr>
            <a:srgbClr val="9AA0A6"/>
          </p15:clr>
        </p15:guide>
        <p15:guide id="3" pos="576">
          <p15:clr>
            <a:srgbClr val="9AA0A6"/>
          </p15:clr>
        </p15:guide>
        <p15:guide id="4" pos="3456">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6597646D-EC6A-452D-953F-20FC49F66304}">
  <a:tblStyle styleId="{6597646D-EC6A-452D-953F-20FC49F66304}"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8DFCBA46-8B58-4592-974F-ECDA526692DA}"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5616"/>
        <p:guide pos="576"/>
        <p:guide pos="3456"/>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2.xml"/><Relationship Id="rId42" Type="http://schemas.openxmlformats.org/officeDocument/2006/relationships/slide" Target="slides/slide34.xml"/><Relationship Id="rId41" Type="http://schemas.openxmlformats.org/officeDocument/2006/relationships/slide" Target="slides/slide33.xml"/><Relationship Id="rId44" Type="http://schemas.openxmlformats.org/officeDocument/2006/relationships/slide" Target="slides/slide36.xml"/><Relationship Id="rId43" Type="http://schemas.openxmlformats.org/officeDocument/2006/relationships/slide" Target="slides/slide35.xml"/><Relationship Id="rId46" Type="http://schemas.openxmlformats.org/officeDocument/2006/relationships/slide" Target="slides/slide38.xml"/><Relationship Id="rId45" Type="http://schemas.openxmlformats.org/officeDocument/2006/relationships/slide" Target="slides/slide37.xml"/><Relationship Id="rId80" Type="http://schemas.openxmlformats.org/officeDocument/2006/relationships/slide" Target="slides/slide72.xml"/><Relationship Id="rId1" Type="http://schemas.openxmlformats.org/officeDocument/2006/relationships/theme" Target="theme/theme4.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1.xml"/><Relationship Id="rId48" Type="http://schemas.openxmlformats.org/officeDocument/2006/relationships/slide" Target="slides/slide40.xml"/><Relationship Id="rId47" Type="http://schemas.openxmlformats.org/officeDocument/2006/relationships/slide" Target="slides/slide39.xml"/><Relationship Id="rId49" Type="http://schemas.openxmlformats.org/officeDocument/2006/relationships/slide" Target="slides/slide41.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notesMaster" Target="notesMasters/notesMaster1.xml"/><Relationship Id="rId73" Type="http://schemas.openxmlformats.org/officeDocument/2006/relationships/slide" Target="slides/slide65.xml"/><Relationship Id="rId72" Type="http://schemas.openxmlformats.org/officeDocument/2006/relationships/slide" Target="slides/slide64.xml"/><Relationship Id="rId31" Type="http://schemas.openxmlformats.org/officeDocument/2006/relationships/slide" Target="slides/slide23.xml"/><Relationship Id="rId75" Type="http://schemas.openxmlformats.org/officeDocument/2006/relationships/slide" Target="slides/slide67.xml"/><Relationship Id="rId30" Type="http://schemas.openxmlformats.org/officeDocument/2006/relationships/slide" Target="slides/slide22.xml"/><Relationship Id="rId74" Type="http://schemas.openxmlformats.org/officeDocument/2006/relationships/slide" Target="slides/slide66.xml"/><Relationship Id="rId33" Type="http://schemas.openxmlformats.org/officeDocument/2006/relationships/slide" Target="slides/slide25.xml"/><Relationship Id="rId77" Type="http://schemas.openxmlformats.org/officeDocument/2006/relationships/slide" Target="slides/slide69.xml"/><Relationship Id="rId32" Type="http://schemas.openxmlformats.org/officeDocument/2006/relationships/slide" Target="slides/slide24.xml"/><Relationship Id="rId76" Type="http://schemas.openxmlformats.org/officeDocument/2006/relationships/slide" Target="slides/slide68.xml"/><Relationship Id="rId35" Type="http://schemas.openxmlformats.org/officeDocument/2006/relationships/slide" Target="slides/slide27.xml"/><Relationship Id="rId79" Type="http://schemas.openxmlformats.org/officeDocument/2006/relationships/slide" Target="slides/slide71.xml"/><Relationship Id="rId34" Type="http://schemas.openxmlformats.org/officeDocument/2006/relationships/slide" Target="slides/slide26.xml"/><Relationship Id="rId78" Type="http://schemas.openxmlformats.org/officeDocument/2006/relationships/slide" Target="slides/slide70.xml"/><Relationship Id="rId71" Type="http://schemas.openxmlformats.org/officeDocument/2006/relationships/slide" Target="slides/slide63.xml"/><Relationship Id="rId70" Type="http://schemas.openxmlformats.org/officeDocument/2006/relationships/slide" Target="slides/slide62.xml"/><Relationship Id="rId37" Type="http://schemas.openxmlformats.org/officeDocument/2006/relationships/slide" Target="slides/slide29.xml"/><Relationship Id="rId36" Type="http://schemas.openxmlformats.org/officeDocument/2006/relationships/slide" Target="slides/slide28.xml"/><Relationship Id="rId39" Type="http://schemas.openxmlformats.org/officeDocument/2006/relationships/slide" Target="slides/slide31.xml"/><Relationship Id="rId38" Type="http://schemas.openxmlformats.org/officeDocument/2006/relationships/slide" Target="slides/slide30.xml"/><Relationship Id="rId62" Type="http://schemas.openxmlformats.org/officeDocument/2006/relationships/slide" Target="slides/slide54.xml"/><Relationship Id="rId61" Type="http://schemas.openxmlformats.org/officeDocument/2006/relationships/slide" Target="slides/slide53.xml"/><Relationship Id="rId20" Type="http://schemas.openxmlformats.org/officeDocument/2006/relationships/slide" Target="slides/slide12.xml"/><Relationship Id="rId64" Type="http://schemas.openxmlformats.org/officeDocument/2006/relationships/slide" Target="slides/slide56.xml"/><Relationship Id="rId63" Type="http://schemas.openxmlformats.org/officeDocument/2006/relationships/slide" Target="slides/slide55.xml"/><Relationship Id="rId22" Type="http://schemas.openxmlformats.org/officeDocument/2006/relationships/slide" Target="slides/slide14.xml"/><Relationship Id="rId66" Type="http://schemas.openxmlformats.org/officeDocument/2006/relationships/slide" Target="slides/slide58.xml"/><Relationship Id="rId21" Type="http://schemas.openxmlformats.org/officeDocument/2006/relationships/slide" Target="slides/slide13.xml"/><Relationship Id="rId65" Type="http://schemas.openxmlformats.org/officeDocument/2006/relationships/slide" Target="slides/slide57.xml"/><Relationship Id="rId24" Type="http://schemas.openxmlformats.org/officeDocument/2006/relationships/slide" Target="slides/slide16.xml"/><Relationship Id="rId68" Type="http://schemas.openxmlformats.org/officeDocument/2006/relationships/slide" Target="slides/slide60.xml"/><Relationship Id="rId23" Type="http://schemas.openxmlformats.org/officeDocument/2006/relationships/slide" Target="slides/slide15.xml"/><Relationship Id="rId67" Type="http://schemas.openxmlformats.org/officeDocument/2006/relationships/slide" Target="slides/slide59.xml"/><Relationship Id="rId60" Type="http://schemas.openxmlformats.org/officeDocument/2006/relationships/slide" Target="slides/slide52.xml"/><Relationship Id="rId26" Type="http://schemas.openxmlformats.org/officeDocument/2006/relationships/slide" Target="slides/slide18.xml"/><Relationship Id="rId25" Type="http://schemas.openxmlformats.org/officeDocument/2006/relationships/slide" Target="slides/slide17.xml"/><Relationship Id="rId69" Type="http://schemas.openxmlformats.org/officeDocument/2006/relationships/slide" Target="slides/slide61.xml"/><Relationship Id="rId28" Type="http://schemas.openxmlformats.org/officeDocument/2006/relationships/slide" Target="slides/slide20.xml"/><Relationship Id="rId27" Type="http://schemas.openxmlformats.org/officeDocument/2006/relationships/slide" Target="slides/slide19.xml"/><Relationship Id="rId29" Type="http://schemas.openxmlformats.org/officeDocument/2006/relationships/slide" Target="slides/slide21.xml"/><Relationship Id="rId51" Type="http://schemas.openxmlformats.org/officeDocument/2006/relationships/slide" Target="slides/slide43.xml"/><Relationship Id="rId50" Type="http://schemas.openxmlformats.org/officeDocument/2006/relationships/slide" Target="slides/slide42.xml"/><Relationship Id="rId53" Type="http://schemas.openxmlformats.org/officeDocument/2006/relationships/slide" Target="slides/slide45.xml"/><Relationship Id="rId52" Type="http://schemas.openxmlformats.org/officeDocument/2006/relationships/slide" Target="slides/slide44.xml"/><Relationship Id="rId11" Type="http://schemas.openxmlformats.org/officeDocument/2006/relationships/slide" Target="slides/slide3.xml"/><Relationship Id="rId55" Type="http://schemas.openxmlformats.org/officeDocument/2006/relationships/slide" Target="slides/slide47.xml"/><Relationship Id="rId10" Type="http://schemas.openxmlformats.org/officeDocument/2006/relationships/slide" Target="slides/slide2.xml"/><Relationship Id="rId54" Type="http://schemas.openxmlformats.org/officeDocument/2006/relationships/slide" Target="slides/slide46.xml"/><Relationship Id="rId13" Type="http://schemas.openxmlformats.org/officeDocument/2006/relationships/slide" Target="slides/slide5.xml"/><Relationship Id="rId57" Type="http://schemas.openxmlformats.org/officeDocument/2006/relationships/slide" Target="slides/slide49.xml"/><Relationship Id="rId12" Type="http://schemas.openxmlformats.org/officeDocument/2006/relationships/slide" Target="slides/slide4.xml"/><Relationship Id="rId56" Type="http://schemas.openxmlformats.org/officeDocument/2006/relationships/slide" Target="slides/slide48.xml"/><Relationship Id="rId15" Type="http://schemas.openxmlformats.org/officeDocument/2006/relationships/slide" Target="slides/slide7.xml"/><Relationship Id="rId59" Type="http://schemas.openxmlformats.org/officeDocument/2006/relationships/slide" Target="slides/slide51.xml"/><Relationship Id="rId14" Type="http://schemas.openxmlformats.org/officeDocument/2006/relationships/slide" Target="slides/slide6.xml"/><Relationship Id="rId58" Type="http://schemas.openxmlformats.org/officeDocument/2006/relationships/slide" Target="slides/slide50.xml"/><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slide" Target="slides/slide11.xml"/><Relationship Id="rId18"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2b7617b63e2_0_5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2b7617b63e2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8/22/2025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Today you need your brushes from your cubby, your palette and palette knives, acrylic paint, an apron, one container of water, some paper towel, and your Painting booklet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Sot ju duhen furçat tuaja nga cuba juaj, paleta dhe thikat e paletës, bojë akrilike, një përparëse, një enë me ujë, pak peshqir letre dhe broshurën tuaj të pikturës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ዛሬ ብሩሽዎን ከኩቢዎ ፣ ከፓልቴልዎ እና ከፓልቴል ቢላዎችዎ ፣ ከአይሪሊክ ቀለም ፣ ከአፕሮን ፣ አንድ የውሃ መያዣ ፣ ትንሽ የወረቀት ፎጣ እና የስዕል ቡክሌ ያስፈልግዎታል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اليوم ستحتاج إلى فرشاتك من خزانتك، ولوحة الألوان وسكاكين اللوحة، والطلاء الأكريليكي، ومئزر، ووعاء من الماء، وبعض المناشف الورقية، وكتيب الرسم الخاص بك.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Այսօր ձեզ անհրաժեշտ են ձեր խոզանակները, ձեր գունապնակ և գունապնակ դանակներ, ակրիլային ներկ, գոգնոց, մեկ տարա ջուր, թղթե սրբիչ և ձեր Նկարչական գրքույկը: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Avui necessiteu els vostres pinzells del vostre cubby, els vostres ganivets de paleta i paleta, pintura acrílica, un davantal, un recipient d'aigua, una tovallola de paper i el vostre llibret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今天你需要从你的小柜子里拿出画笔、调色板和调色刀、丙烯颜料、一条围裙、一容器水、一些纸巾和你的绘画小册子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Vandaag heb je de volgende spullen nodig: je penselen uit je opbergvak, je palet en paletmessen, acrylverf, een schort, een bak water, wat keukenpapier en je schilderboekje.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امروز شما به قلم موها، چاقوهای پالت و پالت، رنگ اکریلیک، پیش بند، یک ظرف آب، مقداری دستمال کاغذی و کتابچه نقاشی خود نیاز دارید.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Aujourd'hui, vous avez besoin de vos pinceaux de votre casier, de votre palette et de vos couteaux à palette, de peinture acrylique, d'un tablier, d'un récipient d'eau, d'une serviette en papier et de votre livret de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Heute brauchst du deine Pinsel aus deinem Ablagefach, deine Palette und Palettenmesser, Acrylfarbe, eine Schürze, einen Behälter mit Wasser, ein paar Papiertücher und dein Malbuch.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આજે તમારે તમારા ક્યુબીમાંથી તમારા બ્રશ, તમારી પેલેટ અને પેલેટ છરીઓ, એક્રેલિક પેઇન્ટ, એક એપ્રોન, પાણીનો એક કન્ટેનર, થોડો કાગળનો ટુવાલ અને તમારી પેઇન્ટિંગ પુસ્તિકાની જરૂર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आपको अपने क्यूबी से ब्रश, अपने पैलेट और पैलेट चाकू, ऐक्रेलिक पेंट, एक एप्रन, पानी का एक कंटेनर, कुछ पेपर तौलिया और अपनी पेंटिंग पुस्तिका की आवश्यकता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Oggi ti serviranno i pennelli dal tuo cubicolo, la tavolozza e i coltelli da tavolozza, la pittura acrilica, un grembiule, un contenitore d'acqua, un tovagliolo di carta e il tuo libretto di pittura.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今日は、小部屋にある筆、パレットとパレットナイフ、アクリル絵の具、エプロン、水の入った容器、ペーパータオル、そして絵画の小冊子が必要です。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오늘은 보관함에서 꺼낸 브러시, 팔레트와 팔레트 나이프, 아크릴 페인트, 앞치마, 물 한 통, 종이 타월, 그림책이 필요합니다.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Îro pêdiviya we bi firçeyên xwe yên ji kuçika xwe, palet û kêrên paleta xwe, boyaxa akrilîk, pêşgotek, yek konteynir av, hin destmala kaxezê û pirtûka weya boyaxkirinê heye.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Hari ini anda memerlukan berus dari cubby anda, pisau palet dan palet anda, cat akrilik, apron, satu bekas air, beberapa tuala kertas dan buku kecil Lukisan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ഇന്ന് നിങ്ങൾക്ക് നിങ്ങളുടെ ക്യൂബിയിൽ നിന്നുള്ള ബ്രഷുകൾ, നിങ്ങളുടെ പാലറ്റ്, പാലറ്റ് കത്തികൾ, അക്രിലിക് പെയിൻ്റ്, ഒരു ഏപ്രോൺ, ഒരു കണ്ടെയ്നർ വെള്ളം, കുറച്ച് പേപ്പർ ടവൽ, നിങ്ങളുടെ പെയിൻ്റിംഗ് ബുക്ക്ലെറ്റ് എന്നിവ ആവശ്യമാണ്.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तपाइँलाई तपाइँको क्यूबीबाट तपाइँको ब्रश, तपाइँको प्यालेट र प्यालेट चक्कुहरू, एक्रिलिक रंग, एप्रोन, पानीको एक कन्टेनर, केहि कागज तौलिया, र तपाइँको चित्रकारी पुस्तिका चाहिन्छ।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نن ورځ تاسو د خپل کیوب څخه برشونو ته اړتیا لرئ، ستاسو پیلټ او پیلټ چاقو، اکریلیک رنګ، یو اپون، د اوبو یو کانټینر، یو څه کاغذ تولیه، او ستاسو د انځور کولو کتابچه.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Hoje você precisa de seus pincéis do seu cubículo, sua paleta e espátulas, tinta acrílica, um avental, um recipiente com água, algumas toalhas de papel e seu livreto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ਅੱਜ ਤੁਹਾਨੂੰ ਆਪਣੇ ਕਿਊਬੀ ਤੋਂ ਆਪਣੇ ਬੁਰਸ਼, ਤੁਹਾਡੇ ਪੈਲੇਟ ਅਤੇ ਪੈਲੇਟ ਚਾਕੂ, ਐਕ੍ਰੀਲਿਕ ਪੇਂਟ, ਇੱਕ ਐਪਰਨ, ਪਾਣੀ ਦਾ ਇੱਕ ਡੱਬਾ, ਕੁਝ ਕਾਗਜ਼ ਦਾ ਤੌਲੀਆ, ਅਤੇ ਤੁਹਾਡੀ ਪੇਂਟਿੰਗ ਕਿਤਾਬਚਾ ਦੀ ਲੋੜ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Сегодня вам понадобятся кисти из вашего шкафчика, палитра и мастихины, акриловые краски, фартук, емкость с водой, бумажное полотенце и буклет с описанием рисования.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Данас су вам потребне ваше четке из ваше кочије, ваше палете и ножеви за палете, акрилна боја, кецеља, једна посуда воде, неки папирни пешкир и ваша књижица за сликање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Maanta waxaad u baahan tahay burushka cubbykaaga, palette palette mindiyo palette ah, rinji akrilik ah, faashad, hal weel oo biyo ah, tuwaal warqad ah, iyo buug-yarahaaga rinjiyeynta.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Hoy necesitas tus pinceles de tu cubículo, tu paleta y espátulas, pintura acrílica, un delantal, un recipiente con agua, un poco de toalla de papel y tu folleto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Dinten anjeun peryogi sikat anjeun tina cubby anjeun, palette sareng palette knives anjeun, cet akrilik, apron, hiji wadah cai, sababaraha anduk kertas, sareng buklet Lukisan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Leo unahitaji brashi kutoka kwa mtoto wako, visu vya palette na palette, rangi ya akriliki, aproni, chombo kimoja cha maji, kitambaa cha karatasi na kijitabu chako cha Uchoraji.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Idag behöver du dina penslar från din kubbe, dina palett- och palettknivar, akrylfärg, ett förkläde, en behållare med vatten, lite pappershandduk och ditt målarhäfte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Ngayon kailangan mo ang iyong mga brush mula sa iyong cubby, ang iyong palette at palette na kutsilyo, acrylic na pintura, isang apron, isang lalagyan ng tubig, ilang paper towel, at iyong Painting booklet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இன்று உங்களுக்கு உங்கள் குட்டியிலிருந்து தூரிகைகள், உங்கள் தட்டு மற்றும் தட்டு கத்திகள், அக்ரிலிக் பெயிண்ட், ஒரு ஏப்ரன், ஒரு கொள்கலன் தண்ணீர், சில காகித துண்டுகள் மற்றும் உங்கள் ஓவியம் கையேடு தேவை.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วันนี้คุณต้องมีแปรงจากตู้ของคุณ จานสีและมีดจานสี สีอะคริลิก ผ้ากันเปื้อน ถังน้ำหนึ่งใบ กระดาษเช็ดมือ และสมุดวาดภาพของคุณ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Bugün dolabınızdaki fırçalarınıza, paletinize ve palet bıçaklarınıza, akrilik boyaya, bir önlüğe, bir kap suya, biraz kağıt havluya ve Boyama kitapçığınıza ihtiyacınız var.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Сьогодні вам знадобляться ваші пензлі з вашої дитини, ваша палітра та мастихіни, акрилова фарба, фартух, одна ємність з водою, трохи паперового рушника та ваш буклет з малювання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آج آپ کو اپنے کیوب سے اپنے برش، اپنے پیلیٹ اور پیلیٹ چاقو، ایکریلک پینٹ، ایک تہبند، پانی کا ایک کنٹینر، کچھ کاغذی تولیہ، اور اپنی پینٹنگ کتابچہ کی ضرورت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Hôm nay bạn cần chuẩn bị cọ vẽ từ tủ đựng đồ, bảng màu và dao pha màu, màu acrylic, tạp dề, một hộp đựng nước, một ít khăn giấy và tập sách hướng dẫn vẽ.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g182159bdbff_0_18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19" name="Google Shape;219;g182159bdbff_0_1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275ac566c78_0_18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275ac566c78_0_1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centred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Building acrylic painting skills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Ndërtimi i aftësive të pikturës me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 acrylic ሥዕል ችሎታዎችን መገንባት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بناء مهارات الرسم بالأكريليك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Ակրիլային նկարչության հմտությունների զարգացում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Desenvolupant habilitats de pintura acrílica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提升丙烯画技巧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Het ontwikkelen van vaardigheden in acrylverf</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مهارت های نقاشی اکریلیک را تقویت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Développer ses compétences en peinture acrylique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Aufbau von Acrylmalfähigkeiten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એક્રેલિક પેઇન્ટિંગ કૌશલ્યનું નિર્માણ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ऐक्रेलिक पेंटिंग कौशल का निर्माण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Sviluppo delle capacità di pittura acrilica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アクリル絵画のスキルを磨く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아크릴 페인팅 기술 키우기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Pêşxistina jêhatîbûnên boyaxkirina akrîlîk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Membina kemahiran melukis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അക്രിലിക് പെയിന്റിംഗ് കഴിവുകൾ വികസിപ്പിക്കുക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एक्रिलिक चित्रकला सीप निर्माण गर्दै</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اکریلیک نقاشۍ مهارتونو جوړول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Aprimorando as habilidades em pintura acrílica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ਐਕ੍ਰੀਲਿਕ ਪੇਂਟਿੰਗ ਦੇ ਹੁਨਰ ਦਾ ਨਿਰਮਾਣ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Развитие навыков рисования акрилом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Развијање вештина сликања акрилним бојама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Dhisida xirfadaha rinjiyeynta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Desarrollando habilidades de pintura acrílica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Ngawangun kaahlian lukisan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Kujenga ujuzi wa uchoraji wa akriliki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Att bygga upp färdigheter i akrylmålning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Pagbuo ng mga kasanayan sa pagpipinta ng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அக்ரிலிக் ஓவியத் திறன்களை உருவாக்குதல்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การสร้างทักษะการวาดภาพอะคริลิก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Akrilik boyama becerilerinin geliştirilmesi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Розвиток навичок малювання акриловими фарбами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ایکریلک پینٹنگ کی مہارتیں بنانا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Xây dựng kỹ năng vẽ tranh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3a9615c1cb6_0_13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3a9615c1cb6_0_1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g3a9615c1cb6_0_16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6" name="Google Shape;236;g3a9615c1cb6_0_1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3a9615c1cb6_0_18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43" name="Google Shape;243;g3a9615c1cb6_0_1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3a9615c1cb6_0_19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0" name="Google Shape;250;g3a9615c1cb6_0_1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3a9615c1cb6_0_20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7" name="Google Shape;257;g3a9615c1cb6_0_2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3aa89216e92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4" name="Google Shape;264;g3aa89216e9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g36fc2503f40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68" name="Google Shape;268;g36fc2503f4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Painting calendar: Acrylic colour wheel - Remembrance Day - Acrylic colour wheel - Acrylic techniques - Techniques &amp; Hello Kitty! - Hello Kitty! - Observation - Idea Development - Image collection - PD &amp; Parent teacher day - Thumbnails - Start mini painting - Mini painting - Finish mini painting - Base layer - Line work - Holiday! - Background - Foreground - Refinement - Last day for painting! - Exam week: Be awesome!!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Kalendari i pikturës: Rrota me ngjyra akrilike - Dita e Përkujtimit - Rrota me ngjyra akrilike - Teknikat akrilike - Teknikat dhe Hello Kitty! - Hello Kitty! - Vëzhgim - Zhvillimi i ideve - Mbledhja e imazheve - Dita e zhvillimit profesional dhe e prindit/mësueses - Miniaturat - Fillimi i mini-pikturës - Mini-pikturë - Përfundimi i mini-pikturës - Shtresa bazë - Puna me vija - Festa! - Sfondi - Plani i parë - Përmirësimi - Dita e fundit për pikturë! - Java e provimeve: Jini të mrekullueshëm!!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የስዕል ቀን መቁጠሪያ፡- አሲሪሊክ ቀለም ጎማ - የማስታወሻ ቀን - አክሬሊክስ ቀለም ጎማ - አክሬሊክስ ቴክኒኮች - ቴክኒኮች እና ሄሎ ኪቲ! - ሰላም ኪቲ! - ምልከታ - የሃሳብ ልማት - የምስል ስብስብ - ፒዲ እና የወላጅ አስተማሪ ቀን - ድንክዬ - ሚኒ ሥዕል ይጀምሩ - አነስተኛ ሥዕል - ሚኒ ሥዕልን ጨርስ - የመሠረት ንብርብር - የመስመር ሥራ - የበዓል ቀን! - ዳራ - ግንባር - ማሻሻያ - ለሥዕል የመጨረሻ ቀን! - የፈተና ሳምንት፡ ግሩም ሁን!!</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تقويم الرسم: عجلة الألوان الأكريليك - يوم الذكرى - عجلة الألوان الأكريليك - تقنيات الأكريليك - التقنيات و هلو كيتي! - هلو كيتي! - الملاحظة - تطوير الأفكار - جمع الصور - يوم التطوير المهني وأولياء الأمور والمعلمين - الصور المصغرة - بدء الرسم المصغر - الرسم المصغر - إنهاء الرسم المصغر - الطبقة الأساسية - عمل الخطوط - العطلة! - الخلفية - المقدمة - التحسين - آخر يوم للرسم! - أسبوع الامتحان: كن رائعًا!!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Նկարչական օրացույց. Ակրիլային գունային անիվ - Հիշատակի օր - Ակրիլային գունային անիվ - Ակրիլային տեխնիկա - Տեխնիկա և Hello Kitty! - Hello Kitty! - Դիտարկում - Գաղափարի զարգացում - Պատկերների հավաքագրում - Մասնագիտական ​​դաստիարակություն և ծնող-ուսուցիչ օր - Մանրապատկերներ - Մինի նկարչության սկիզբ - Մինի նկար - Մինի նկարչության ավարտ - Հիմնական շերտ - Գծային աշխատանք - Տոնական! - Ետնապատկեր - Առաջին պլան - Զարգացում - Նկարչության վերջին օր! - Քննությունների շաբաթ. Եղեք հրաշալի!!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 de pintura: Roda de colors acrílics - Dia del Record - Roda de colors acrílics - Tècniques acríliques - Tècniques i Hello Kitty! - Hello Kitty! - Observació - Desenvolupament d'idees - Recollida d'imatges - Desenvolupament professional i dia de pares i professors - Miniatures - Començar la mini pintura - Mini pintura - Acabar la mini pintura - Capa base - Treball de línia - Vacances! - Fons - Primer pla - Refinament - Últim dia per pintar! - Setmana d'exàmens: Sigues genial!!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绘画日程：丙烯颜料色轮 - 纪念日 - 丙烯颜料色轮 - 丙烯颜料技法 - 技法与Hello Kitty！ - Hello Kitty！ - 观察 - 构思 - 图片收集 - 教师专业发展与家长日 - 草图 - 开始迷你绘画 - 迷你绘画 - 完成迷你绘画 - 底色 - 线条绘制 - 假期！ - 背景 - 前景 - 润色 - 绘画的最后一天！ - 考试周：加油！！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Schilderkalender: Acrylkleurenwiel - Dodenherdenking - Acrylkleurenwiel - Acryltechnieken - Technieken &amp; Hello Kitty! - Hello Kitty! - Observatie - Ideeënontwikkeling - Afbeeldingen verzamelen - Ouder-leraardag &amp; Ouder-leraardag - Miniaturen - Mini-schilderij starten - Mini-schilderij - Mini-schilderij afmaken - Basislaag - Lijnwerk - Vakantie! - Achtergrond - Voorgrond - Verfijning - Laatste dag om te schilderen! - Examenweek: Wees geweldig!!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تقویم نقاشی: چرخه رنگ اکریلیک - روز یادبود - چرخه رنگ اکریلیک - تکنیک‌های اکریلیک - تکنیک‌ها و هلو کیتی! - هلو کیتی! - مشاهده - توسعه ایده - مجموعه تصاویر - روز والدین و معلم - تصاویر کوچک - شروع نقاشی کوچک - نقاشی کوچک - پایان نقاشی کوچک - لایه پایه - کار خطی - تعطیلات! - پس‌زمینه - پیش‌زمینه - اصلاح - آخرین روز نقاشی! - هفته امتحان: عالی باشید!!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Calendrier de peinture : Cercle chromatique acrylique - Jour du Souvenir - Cercle chromatique acrylique - Techniques acryliques - Techniques et Hello Kitty ! - Hello Kitty ! - Observation - Développement de l'idée - Collecte d'images - Journée pédagogique et journée parents-professeurs - Croquis - Début de la mini-peinture - Mini-peinture - Fin de la mini-peinture - Couche de base - Tracé - Vacances ! - Arrière-plan - Premier plan - Perfectionnement - Dernier jour de peinture ! - Semaine d'examens : Soyez au top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Malkalender: Acryl-Farbkreis – Gedenktag – Acryl-Farbkreis – Acryltechniken – Techniken &amp; Hello Kitty! – Hello Kitty! – Beobachtung – Ideenentwicklung – Bildersammlung – Fortbildung &amp; Elternsprechtag – Skizzen – Mini-Gemälde beginnen – Mini-Gemälde – Mini-Gemälde fertigstellen – Grundierung – Linienführung – Feiertag! – Hintergrund – Vordergrund – Verfeinerung – Letzter Maltag! – Prüfungswoche: Sei großartig!!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પેઇન્ટિંગ કેલેન્ડર: એક્રેલિક કલર વ્હીલ - રિમેમ્બરન્સ ડે - એક્રેલિક કલર વ્હીલ - એક્રેલિક ટેકનિક - ટેકનિક અને હેલો કીટી! - હેલો કીટી! - અવલોકન - વિચાર વિકાસ - છબી સંગ્રહ - પીડી અને માતાપિતા શિક્ષક દિવસ - થંબનેલ્સ - મીની પેઇન્ટિંગ શરૂ કરો - મીની પેઇન્ટિંગ - મીની પેઇન્ટિંગ પૂર્ણ કરો - બેઝ લેયર - લાઇન વર્ક - રજા! - પૃષ્ઠભૂમિ - ફોરગ્રાઉન્ડ - રિફાઇનમેન્ટ - પેઇન્ટિંગ માટેનો છેલ્લો દિવસ! - પરીક્ષાનું અઠવાડિયું: અદ્ભુત બનો!!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पेंटिंग कैलेंडर: ऐक्रेलिक रंग पहिया - स्मरण दिवस - ऐक्रेलिक रंग पहिया - ऐक्रेलिक तकनीक - तकनीक और हैलो किट्टी! - हैलो किट्टी! - अवलोकन - विचार विकास - छवि संग्रह - पीडी और अभिभावक शिक्षक दिवस - थंबनेल - मिनी पेंटिंग शुरू करें - मिनी पेंटिंग - मिनी पेंटिंग समाप्त करें - आधार परत - लाइन वर्क - छुट्टी! - पृष्ठभूमि - अग्रभूमि - परिशोधन - पेंटिंग के लिए अंतिम दिन! - परीक्षा सप्ताह: शानदार बनें!!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Calendario di pittura: Ruota dei colori acrilici - Giorno della memoria - Ruota dei colori acrilici - Tecniche acriliche - Tecniche e Hello Kitty! - Hello Kitty! - Osservazione - Sviluppo delle idee - Raccolta di immagini - Giornata di sviluppo professionale e genitori-insegnanti - Miniature - Inizio della mini pittura - Mini pittura - Fine della mini pittura - Strato di base - Lavoro al tratto - Vacanza! - Sfondo - Primo piano - Perfezionamento - Ultimo giorno per dipingere! - Settimana degli esami: Sii fantastico!!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絵画カレンダー: アクリル カラー ホイール - 追悼記念日 - アクリル カラー ホイール - アクリル テクニック - テクニックとハロー キティ! - ハロー キティ! - 観察 - アイデアの開発 - 画像収集 - PD と保護者教師の日 - サムネイル - ミニ ペインティングの開始 - ミニ ペインティング - ミニ ペインティングの終了 - ベース レイヤー - 線画 - 休日! - 背景 - 前景 - 改良 - ペインティングの最終日! - 試験週間: 最高に楽しもう!!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그림 달력: 아크릴 색상환 - 추모의 날 - 아크릴 색상환 - 아크릴 기법 - 기법 &amp; 헬로 키티! - 헬로 키티! - 관찰 - 아이디어 개발 - 이미지 수집 - PD &amp; 학부모-교사의 날 - 썸네일 - 미니 그림 시작하기 - 미니 그림 그리기 - 미니 그림 완성하기 - 바탕 레이어 - 선 작업 - 휴일! - 배경 - 전경 - 세부 묘사 - 그림 그리기 마지막 날! - 시험주: 최고가 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Salnameya boyaxkirinê: Çerxa rengîn a akrîlîk - Roja Bîranînê - Çerxa rengîn a akrîlîk - Teknîkên akrîlîk - Teknîk &amp; Hello Kitty! - Hello Kitty! - Çavdêrî - Pêşxistina Ramanan - Berhevkirina Wêneyan - PD &amp; Roja Dêûbav-Mamoste - Wêneyên Pêşdîtinê - Destpêkirina boyaxkirina mînî - Boyaxkirina mînî - Biqedîne boyaxkirina mînî - Qata bingehîn - Xebata xêzan - Cejn! - Paşxane - Pêşxane - Paqijkirin - Roja dawî ji bo boyaxkirinê! - Hefteya azmûnê: Ecêb be!!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 lukisan: Roda warna akrilik - Hari Peringatan - Roda warna akrilik - Teknik akrilik - Teknik &amp; Hello Kitty! - Hello Kitty! - Pemerhatian - Perkembangan Idea - Koleksi imej - Hari guru PD &amp; Ibu bapa - Gambar kecil - Mulakan lukisan mini - Lukisan mini - Kemaskan lukisan mini - Lapisan asas - Kerja garisan - Cuti! - Latar Belakang - Latar Depan - Penapisan - Hari terakhir untuk melukis! - Minggu peperiksaan: Jadilah hebat!!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പെയിന്റിംഗ് കലണ്ടർ: അക്രിലിക് കളർ വീൽ - ഓർമ്മ ദിനം - അക്രിലിക് കളർ വീൽ - അക്രിലിക് ടെക്നിക്കുകൾ - ടെക്നിക്കുകളും ഹലോ കിറ്റിയും! - ഹലോ കിറ്റി! - നിരീക്ഷണം - ആശയ വികസനം - ചിത്ര ശേഖരണം - പിഡി &amp; രക്ഷാകർതൃ അധ്യാപക ദിനം - തംബ്‌നെയിലുകൾ - മിനി പെയിന്റിംഗ് ആരംഭിക്കുക - മിനി പെയിന്റിംഗ് - മിനി പെയിന്റിംഗ് പൂർത്തിയാക്കുക - ബേസ് ലെയർ - ലൈൻ വർക്ക് - അവധിക്കാലം! - പശ്ചാത്തലം - ഫോർഗ്രൗണ്ട് - പരിഷ്‌ക്കരണം - പെയിന്റിംഗിനുള്ള അവസാന ദിവസം! - പരീക്ഷാ ആഴ്ച: ഗംഭീരമായിരിക്കുക!!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चित्रकला क्यालेन्डर: एक्रिलिक रङ चक्र - स्मृति दिवस - एक्रिलिक रङ चक्र - एक्रिलिक प्रविधिहरू - प्रविधिहरू र हेलो किट्टी! - हेलो किट्टी! - अवलोकन - विचार विकास - छवि संग्रह - शिक्षक दिवस र शिक्षक दिवस - थम्बनेलहरू - मिनी चित्रकला सुरु गर्नुहोस् - मिनी चित्रकला - मिनी चित्रकला समाप्त गर्नुहोस् - आधार तह - रेखा कार्य - बिदा! - पृष्ठभूमि - अग्रभूमि - परिष्करण - चित्रकलाको लागि अन्तिम दिन! - परीक्षा हप्ता: उत्कृष्ट बन्नुहोस् !!</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نقاشۍ کیلنڈر: د اکریلیک رنګ څرخ - د یادونې ورځ - د اکریلیک رنګ څرخ - د اکریلیک تخنیکونه - تخنیکونه او سلام کیټي! - سلام کیټي! - مشاهده - د مفکورې پراختیا - د انځورونو ټولګه - د PD او والدینو ښوونکي ورځ - تمبنیلونه - د کوچني نقاشۍ پیل - کوچني نقاشي - د کوچني نقاشۍ پای - د اساس طبقه - د کرښې کار - رخصتي! - شالید - مخکینۍ برخه - تصفیه - د نقاشۍ وروستۍ ورځ! - د ازموینې اونۍ: عالي اوسئ!!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Calendário de pintura: Círculo cromático acrílico - Dia da Lembrança - Círculo cromático acrílico - Técnicas de acrílico - Técnicas e Hello Kitty! - Hello Kitty! - Observação - Desenvolvimento de ideias - Coleta de imagens - Formação continuada e Dia dos Pais e Professores - Esboços - Começar a mini pintura - Mini pintura - Terminar a mini pintura - Camada base - Linhas - Feriado! - Fundo - Primeiro plano - Refinamento - Último dia para pintar! - Semana de provas: Arrase!!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ਪੇਂਟਿੰਗ ਕੈਲੰਡਰ: ਐਕ੍ਰੀਲਿਕ ਰੰਗ ਚੱਕਰ - ਯਾਦਗਾਰੀ ਦਿਵਸ - ਐਕ੍ਰੀਲਿਕ ਰੰਗ ਚੱਕਰ - ਐਕ੍ਰੀਲਿਕ ਤਕਨੀਕਾਂ - ਤਕਨੀਕਾਂ ਅਤੇ ਹੈਲੋ ਕਿੱਟੀ! - ਹੈਲੋ ਕਿੱਟੀ! - ਨਿਰੀਖਣ - ਵਿਚਾਰ ਵਿਕਾਸ - ਚਿੱਤਰ ਸੰਗ੍ਰਹਿ - ਪੀਡੀ ਅਤੇ ਮਾਪੇ ਅਧਿਆਪਕ ਦਿਵਸ - ਥੰਬਨੇਲ - ਮਿੰਨੀ ਪੇਂਟਿੰਗ ਸ਼ੁਰੂ ਕਰੋ - ਮਿੰਨੀ ਪੇਂਟਿੰਗ - ਮਿੰਨੀ ਪੇਂਟਿੰਗ ਖਤਮ ਕਰੋ - ਬੇਸ ਲੇਅਰ - ਲਾਈਨ ਵਰਕ - ਛੁੱਟੀਆਂ! - ਪਿਛੋਕੜ - ਫੋਰਗਰਾਉਂਡ - ਸੁਧਾਈ - ਪੇਂਟਿੰਗ ਲਈ ਆਖਰੀ ਦਿਨ! - ਪ੍ਰੀਖਿਆ ਹਫ਼ਤਾ: ਸ਼ਾਨਦਾਰ ਬਣੋ!!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Календарь рисования: Цветовой круг для акрила - День памяти - Цветовой круг для акрила - Техники работы с акрилом - Техники и Hello Kitty! - Hello Kitty! - Наблюдение - Развитие идей - Сбор изображений - День родителей и учителей - Миниатюры - Начало мини-картины - Мини-картина - Завершение мини-картины - Базовый слой - Линейная работа - Праздник! - Фон - Передний план - Уточнение - Последний день рисования! - Экзаменационная неделя: будьте великолепны!!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 сликања: Акрилни точак боја - Дан сећања - Акрилни точак боја - Акрилне технике - Технике и Хело Кити! - Хело Кити! - Посматрање - Развој идеје - Прикупљање слика - Дан родитеља и наставника - Сличице - Почетак мини сликања - Мини сликање - Завршетак мини сликања - Основни слој - Рад са линијама - Празник! - Позадина - Предњи план - Усавршавање - Последњи дан за сликање! - Недеља испита: Будите сјајни!!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Jadwalka rinjiyeynta: giraangiraha midabka akril - Maalinta xusuusta - giraangiraha midabka akril - Farsamooyinka akril - Farsamooyinka &amp; Hello Kitty! - Hello Kitty! - U fiirsashada - Horumarinta fikradda - Sawirka ururinta - PD &amp; Maalinta macalinka waalidka - Sawir-gacmeedka - Bilow rinjiyeyn yar - Rinjiyeyn yar - Dhammays yar rinjiyeynta - lakabka saldhigga - Shaqada laynka - Fasaxa! Asalkii hore - Horudhac - Sifaynta - Maalinta ugu dambeysa ee rinjiyeynta! - Todobaadka imtixaanka: Noqo mid cajiib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Calendario de pintura: Rueda de color acrílica - Día del Recuerdo - Rueda de color acrílica - Técnicas acrílicas - Técnicas y ¡Hello Kitty! - ¡Hello Kitty! - Observación - Desarrollo de ideas - Colección de imágenes - Desarrollo profesional y día de padres y maestros - Bocetos - Empezar mini pintura - Mini pintura - Terminar mini pintura - Capa base - Trabajo de línea - ¡Vacaciones! - Fondo - Primer plano - Refinamiento - ¡Último día para pintar! - Semana de exámenes: ¡Sé genial!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Kalender lukisan: Roda warna akrilik - Poé Peringatan - Roda warna akrilik - Téhnik akrilik - Téhnik &amp; Hello Kitty! - Hello Kitty! - Observasi - Kamekaran Ide - Koleksi gambar - PD &amp; Poé guru indung bapa - Gambar leutik - Mimitian lukisan mini - Mini lukisan - Rengse mini lukisan - Lapisan dasar - Karya garis - Libur! - Latar - Latar - Perbaikan - Dinten terakhir pikeun ngalukis! - Minggu ujian: Janten Heboh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 ya uchoraji: Gurudumu la rangi ya Acrylic - Siku ya Kumbukumbu - Gurudumu la rangi ya Acrylic - Mbinu za Acrylic - Mbinu &amp; Hello Kitty! - Hello Kitty! - Uchunguzi - Ukuzaji wa Wazo - Mkusanyiko wa picha - PD &amp; Siku ya mwalimu wa Mzazi - Vijipicha - Anza uchoraji mdogo - Uchoraji mdogo - Maliza uchoraji mdogo - Safu ya msingi - Kazi ya mstari - Likizo! - Mandharinyuma - Mandhari ya mbele - Uboreshaji - Siku ya mwisho ya uchoraji! - Wiki ya mtihani: Kuwa mzuri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Målningskalender: Akrylfärgcirkel - Minnesdag - Akrylfärgcirkel - Akryltekniker - Tekniker &amp; Hello Kitty! - Hello Kitty! - Observation - Idéutveckling - Bildinsamling - Föräldraledighet &amp; Föräldradag - Miniatyrbilder - Börja minimålning - Minimålning - Avsluta minimålning - Baslager - Linjearbete - Helgdag! - Bakgrund - Förgrund - Förfining - Sista dagen för målning! - Tentavecka: Var grym!!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Kalendaryo ng pagpipinta: Acrylic color wheel - Araw ng Paggunita - Acrylic color wheel - Acrylic techniques - Techniques at Hello Kitty! - Hello Kitty! - Pagmamasid - Pagbuo ng Ideya - Koleksyon ng imahe - Araw ng guro ng PD at Magulang - Mga Thumbnail - Simulan ang mini painting - Mini painting - Tapusin ang mini painting - Base layer - Line work - Holiday! - Background - Foreground - Refinement - Huling araw para sa pagpipinta! - Linggo ng pagsusulit: Maging kahanga-hanga!!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ஓவிய நாட்காட்டி: அக்ரிலிக் வண்ண சக்கரம் - நினைவு நாள் - அக்ரிலிக் வண்ண சக்கரம் - அக்ரிலிக் நுட்பங்கள் - நுட்பங்கள் &amp; ஹலோ கிட்டி! - ஹலோ கிட்டி! - கவனிப்பு - யோசனை மேம்பாடு - படத் தொகுப்பு - PD &amp; பெற்றோர் ஆசிரியர் தினம் - சிறுபடங்கள் - மினி ஓவியத்தைத் தொடங்கு - மினி ஓவியம் - மினி ஓவியத்தை முடிக்கவும் - அடிப்படை அடுக்கு - வரி வேலை - விடுமுறை! - பின்னணி - முன்புறம் - சுத்திகரிப்பு - ஓவியம் வரைவதற்கான கடைசி நாள்! - தேர்வு வாரம்: அருமையாக இருங்கள்!!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ปฏิทินการวาดภาพ: วงล้อสีอะคริลิก - วันรำลึก - วงล้อสีอะคริลิก - เทคนิคการใช้อะคริลิก - เทคนิค &amp; Hello Kitty! - Hello Kitty! - การสังเกต - การพัฒนาความคิด - การรวบรวมภาพ - วันพัฒนาครู &amp; ผู้ปกครอง - ภาพขนาดย่อ - เริ่มการวาดภาพขนาดเล็ก - การวาดภาพขนาดเล็ก - เสร็จสิ้นการวาดภาพขนาดเล็ก - ชั้นฐาน - การทำงานเส้น - วันหยุด! - พื้นหลัง - พื้นหน้า - การปรับปรุง - วันสุดท้ายสำหรับการวาดภาพ! - สัปดาห์สอบ: จะต้องเจ๋งให้ได้!!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Resim takvimi: Akrilik renk çemberi - Anma Günü - Akrilik renk çemberi - Akrilik teknikleri - Teknikler ve Hello Kitty! - Hello Kitty! - Gözlem - Fikir Geliştirme - Resim toplama - PD ve Veli Öğretmen Günü - Küçük resimler - Mini resme başla - Mini resim - Mini resmi bitir - Alt katman - Çizgi çalışması - Tatil! - Arka plan - Ön plan - İnce ayar - Resim için son gün! - Sınav haftası: Harika olun!!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 малювання: Акрилове кольорове коло - День пам'яті - Акрилове кольорове коло - Акрилові техніки - Техніки та Hello Kitty! - Hello Kitty! - Спостереження - Розробка ідеї - Збір зображень - День батьків та вчителів - Мініатюри - Початок міні-малювання - Міні-малювання - Завершення міні-малювання - Базовий шар - Лінійне малювання - Свято! - Фон - Передній план - Удосконалення - Останній день малювання! - Тиждень іспитів: Будьте приголомшливими!!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پینٹنگ کیلنڈر: ایکریلک کلر وہیل - یوم یاد - ایکریلک کلر وہیل - ایکریلک تکنیک - تکنیک اور ہیلو کٹی! - ہیلو کٹی! - مشاہدہ - آئیڈیا ڈویلپمنٹ - تصویری مجموعہ - PD اور والدین کا دن - تھمب نیلز - منی پینٹنگ شروع کریں - منی پینٹنگ - منی پینٹنگ ختم کریں - بیس لیئر - لائن ورک - چھٹیاں! - پس منظر - پیش منظر - تطہیر - پینٹنگ کا آخری دن! - امتحان کا ہفتہ: شاندار ہو!!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Lịch vẽ: Bánh xe màu Acrylic - Ngày tưởng niệm - Bánh xe màu Acrylic - Kỹ thuật Acrylic - Kỹ thuật &amp; Hello Kitty! - Hello Kitty! - Quan sát - Phát triển ý tưởng - Bộ sưu tập hình ảnh - Ngày hội giáo viên phụ huynh &amp; phát triển chuyên môn - Hình thu nhỏ - Bắt đầu vẽ tranh mini - Vẽ tranh mini - Hoàn thiện vẽ tranh mini - Lớp nền - Vẽ đường nét - Ngày lễ! - Nền - Tiền cảnh - Tinh chỉnh - Ngày cuối cùng để vẽ tranh! - Tuần thi: Hãy thật tuyệt vời!!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364b59c587a_0_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73" name="Google Shape;273;g364b59c587a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8/22/2025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Textural explorations timeline: Skill building, Idea development, Line drawing, First layer, Second layer, Adjustment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Afati kohor i eksplorimeve tekstuale: Ndërtimi i aftësive, Zhvillimi i idesë, Vizatimi i linjës, Shtresa e parë, Shtresa e dytë, Përshtatja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ጽሑፋዊ አሰሳዎች የጊዜ መስመር፡ የክህሎት ግንባታ፣ የሃሳብ ልማት፣ የመስመር መሳል፣ የመጀመሪያ ንብርብር፣ ሁለተኛ ንብርብር፣ ማስተካከያ</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الجدول الزمني للاستكشافات النسيجية: بناء المهارات، تطوير الأفكار، رسم الخطوط، الطبقة الأولى، الطبقة الثانية، التعديل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Տեքստուրային ուսումնասիրությունների ժամանակացույց՝ հմտությունների ձևավորում, գաղափարի զարգացում, գծային գծագրում, առաջին շերտ, երկրորդ շերտ, ճշգրտում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Línia de temps d'exploracions de textura: desenvolupament d'habilitats, desenvolupament d'idees, dibuix de línies, primera capa, segona capa, ajust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纹理探索时间线：技能培养、创意发展、线条绘制、第一层、第二层、调整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Tijdlijn voor textuurverkenning: vaardigheden ontwikkelen, ideeën ontwikkelen, lijntekening, eerste laag, tweede laag, aanpassing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جدول زمانی اکتشافات بافتی: ایجاد مهارت، توسعه ایده، ترسیم خط، لایه اول، لایه دوم، تنظیم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Chronologie des explorations texturales : Développement des compétences, Développement d'idées, Dessin au trait, Première couche, Deuxième couche, Ajustement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Zeitleiste für Texturerkundungen: Kompetenzaufbau, Ideenentwicklung, Linienzeichnung, erste Schicht, zweite Schicht, Anpassung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ટેક્સ્ચરલ એક્સ્પ્લોરેશન સમયરેખા: કૌશલ્ય નિર્માણ, આઈડિયા ડેવલપમેન્ટ, લાઇન ડ્રોઇંગ, પ્રથમ સ્તર, બીજું સ્તર, ગોઠવણ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बनावट संबंधी अन्वेषण समयरेखा: कौशल निर्माण, विचार विकास, रेखाचित्रण, प्रथम परत, द्वितीय परत, समायोजन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Cronologia delle esplorazioni testuali: Sviluppo delle competenze, Sviluppo delle idee, Disegno lineare, Primo strato, Secondo strato, Regolazione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テクスチャ探究タイムライン：スキル構築、アイデア開発、線画、第1層、第2層、調整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질감 탐색 타임라인: 기술 구축, 아이디어 개발, 선 그리기, 첫 번째 레이어, 두 번째 레이어, 조정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Demjimêra lêgerînên tekstal: Avakirina jêhatîbûnê, pêşkeftina ramanê, xêzkirina xetê, qata yekem, qata duyemîn, verastkirin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Garis masa penerokaan tekstur: Pembinaan kemahiran, Pembangunan idea, Lukisan garisan, Lapisan pertama, Lapisan kedua, Pelarasan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ടെക്‌സ്‌ചറൽ എക്‌സ്‌പ്ലോറേഷൻ ടൈംലൈൻ: സ്‌കിൽ ബിൽഡിംഗ്, ഐഡിയ ഡെവലപ്‌മെൻ്റ്, ലൈൻ ഡ്രോയിംഗ്, ഫസ്റ്റ് ലെയർ, രണ്ടാമത്തെ ലെയർ, അഡ്ജസ്റ്റ്‌മെൻ്റ്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टेक्स्चरल अन्वेषण समयरेखा: कौशल निर्माण, विचार विकास, रेखा रेखाचित्र, पहिलो तह, दोस्रो तह, समायोजन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متن اکتشاف مهال ویش: د مهارت جوړول، د نظر پراختیا، د کرښې رسمول، لومړی پرت، دویمه پرت، سمون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Cronograma de explorações texturais: desenvolvimento de habilidades, desenvolvimento de ideias, desenho de linhas, primeira camada, segunda camada, ajuste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ਟੈਕਸਟਚਰਲ ਖੋਜਾਂ ਦੀ ਸਮਾਂਰੇਖਾ: ਹੁਨਰ ਨਿਰਮਾਣ, ਵਿਚਾਰ ਵਿਕਾਸ, ਲਾਈਨ ਡਰਾਇੰਗ, ਪਹਿਲੀ ਪਰਤ, ਦੂਜੀ ਪਰਤ, ਸਮਾਯੋਜਨ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Хронология текстурных исследований: развитие навыков, развитие идеи, рисование линий, первый слой, второй слой, корректировка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Временска линија истраживања текстуре: изградња вештина, развој идеја, цртање линија, први слој, други слој, прилагођавање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Jadwalka sahaminta qoraalka ah: Dhisidda xirfadda, horumarinta fikradda, sawiridda khadka, lakabka koowaad, lakabka labaad, hagaajinta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Cronología de exploraciones de texturas: desarrollo de habilidades, desarrollo de ideas, dibujo lineal, primera capa, segunda capa, ajuste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Garis waktu éksplorasi tékstur: Wangunan kaahlian, Pangembangan ide, Gambar garis, Lapisan kahiji, Lapisan kadua, Penyesuaian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Ratiba ya matukio ya uchunguzi wa maandishi: Ujenzi wa ujuzi, Ukuzaji wa wazo, Mchoro wa mstari, Safu ya kwanza, Safu ya pili, Marekebisho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Tidslinje för texturforskning: Byggande av färdigheter, idéutveckling, linjeritning, första lagret, andra lagret, justering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Timeline ng mga textural exploration: Pagbuo ng kasanayan, Pagbuo ng ideya, Pagguhit ng linya, Unang layer, Pangalawang layer, Pagsasaayos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உரை ஆய்வு காலவரிசை: திறன் உருவாக்கம், யோசனை மேம்பாடு, வரி வரைதல், முதல் அடுக்கு, இரண்டாவது அடுக்கு, சரிசெய்தல்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ไทม์ไลน์การสำรวจพื้นผิว: การสร้างทักษะ การพัฒนาแนวคิด การวาดเส้น เลเยอร์แรก เลเยอร์ที่สอง การปรับแต่ง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Dokusal keşifler zaman çizelgesi: Beceri geliştirme, Fikir geliştirme, Çizgi çizimi, Birinci katman, İkinci katman, Ayarlama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Хронологія текстурних досліджень: розвиток навичок, розробка ідеї, креслення ліній, перший шар, другий шар, коригування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ٹیکسٹورل ایکسپلوریشن ٹائم لائن: اسکل بلڈنگ، آئیڈیا ڈویلپمنٹ، لائن ڈرائنگ، پہلی پرت، دوسری پرت، ایڈجسٹمنٹ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Dòng thời gian khám phá kết cấu: Xây dựng kỹ năng, Phát triển ý tưởng, Vẽ đường nét, Lớp đầu tiên, Lớp thứ hai, Điều chỉnh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2b659b3cdc2_0_113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69" name="Google Shape;169;g2b659b3cdc2_0_11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Today’s goals: Develop a series of painting ideas. Combine the best ideas together. Select 8+ reference images.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Develop a series of painting ideas, combine the best ones, and select 8+ reference images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Objektivat e sotme: Zhvilloni një seri idesh për pikturë. Kombinoni idetë më të mira së bashku. Zgjidhni 8+ imazhe referuese.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የዛሬዎቹ ግቦች: ተከታታይ የቀለም ሀሳቦችን ያዘጋጁ. ምርጥ ሀሳቦችን አንድ ላይ ያጣምሩ. 8+ የማጣቀሻ ምስሎችን ይምረጡ።</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أهداف اليوم: تطوير سلسلة من أفكار الرسم. جمع أفضل الأفكار معًا. اختيار 8 صور مرجعية أو أكثر.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Այսօրվա նպատակները՝ մշակել նկարչական գաղափարների շարք։ Միավորել լավագույն գաղափարները։ Ընտրել 8+ հղումային պատկերներ։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Objectius d'avui: Desenvolupar una sèrie d'idees per pintar. Combinar les millors idees. Seleccionar més de 8 imatges de referència.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今日目标：构思一系列绘画创意，并将最佳创意融合在一起，选择8张以上的参考图片。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Doelen voor vandaag: Ontwikkel een reeks schilderideeën. Combineer de beste ideeën. Selecteer meer dan 8 referentieafbeeldingen.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اهداف امروز: ایجاد مجموعه‌ای از ایده‌های نقاشی. ترکیب بهترین ایده‌ها با هم. انتخاب بیش از ۸ تصویر مرجع.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Objectifs du jour : Développer une série d’idées de peinture. Combiner les meilleures idées. Sélectionner au moins 8 images de référence.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Heutige Ziele: Eine Reihe von Malideen entwickeln. Die besten Ideen kombinieren. Mindestens acht Referenzbilder auswählen.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આજના ધ્યેયો: ચિત્રકામના વિચારોની શ્રેણી વિકસાવો. શ્રેષ્ઠ વિચારોને એકસાથે જોડો. 8+ સંદર્ભ છબીઓ પસંદ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का लक्ष्य: पेंटिंग के लिए विचारों की एक श्रृंखला विकसित करें। सर्वोत्तम विचारों को एक साथ मिलाएँ। 8+ संदर्भ चित्र चुनें।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Obiettivi di oggi: Sviluppare una serie di idee per dipingere. Combinare le idee migliori. Selezionare più di 8 immagini di riferimento.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今日の目標：絵画のアイデアをいくつか考え出す。最高のアイデアを組み合わせる。参考画像を8枚以上選ぶ。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오늘의 목표: 일련의 그림 아이디어를 개발합니다. 가장 좋은 아이디어를 결합합니다. 8개 이상의 참고 이미지를 선택합니다.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Armancên îro: Rêze ramanên boyaxkirinê pêş bixin. Ramanên çêtirîn bi hev re bikin yek. 8+ wêneyên referansê hilbijêrin.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Matlamat hari ini: Kembangkan satu siri idea lukisan. Gabungkan idea terbaik bersama-sama. Pilih 8+ imej rujukan.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ഇന്നത്തെ ലക്ഷ്യങ്ങൾ: പെയിന്റിംഗ് ആശയങ്ങളുടെ ഒരു പരമ്പര വികസിപ്പിക്കുക. മികച്ച ആശയങ്ങൾ ഒരുമിച്ച് ചേർക്കുക. 8+ റഫറൻസ് ചിത്രങ്ങൾ തിരഞ്ഞെടുക്കുക.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आजका लक्ष्यहरू: चित्रकला विचारहरूको श्रृंखला विकास गर्नुहोस्। उत्कृष्ट विचारहरूलाई एकसाथ जोड्नुहोस्। ८+ सन्दर्भ छविहरू चयन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نن ورځې موخې: د انځورګرۍ د نظرونو یوه لړۍ رامینځته کړئ. غوره نظرونه یوځای سره یوځای کړئ. د 8+ حوالې انځورونه غوره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Objetivos de hoje: Desenvolver uma série de ideias para pinturas. Combinar as melhores ideias. Selecionar 8 ou mais imagens de referência.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ਅੱਜ ਦੇ ਟੀਚੇ: ਪੇਂਟਿੰਗ ਵਿਚਾਰਾਂ ਦੀ ਇੱਕ ਲੜੀ ਵਿਕਸਤ ਕਰੋ। ਸਭ ਤੋਂ ਵਧੀਆ ਵਿਚਾਰਾਂ ਨੂੰ ਇਕੱਠੇ ਜੋੜੋ। 8+ ਸੰਦਰਭ ਚਿੱਤਰ ਚੁਣੋ।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Цели на сегодня: разработать серию идей для картин. Объединить лучшие из них. Выбрать не менее 8 референсных изображений.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Данашњи циљеви: Развити низ идеја за сликање. Комбиновати најбоље идеје. Изаберите 8+ референтних слика.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Hadafyada maanta: Samee taxane fikrado rinjiyeyn ah. Isku dhafka fikradaha ugu fiican. Dooro 8+ sawiro tixraac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Objetivos de hoy: Desarrollar una serie de ideas para pinturas. Combinar las mejores ideas. Seleccionar al menos 8 imágenes de referencia.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Tujuan dinten ieu: Ngembangkeun runtuyan gagasan lukisan. Ngagabungkeun gagasan pangalusna babarengan. Pilih 8+ gambar rujukan.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Malengo ya leo: Kuendeleza mfululizo wa mawazo ya uchoraji. Kuchanganya mawazo bora pamoja. Chagua picha 8+ za marejeleo.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Dagens mål: Utveckla en serie målningsidéer. Kombinera de bästa idéerna. Välj 8+ referensbilder.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Mga layunin ngayon: Bumuo ng isang serye ng mga ideya sa pagpipinta. Pagsamahin ang pinakamahusay na mga ideya. Pumili ng 8+ reference na larawan.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இன்றைய இலக்குகள்: ஓவிய யோசனைகளின் தொடரை உருவாக்குங்கள். சிறந்த யோசனைகளை ஒன்றாக இணைக்கவும். 8+ குறிப்பு படங்களைத் தேர்ந்தெடுக்கவும்.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เป้าหมายของวันนี้: พัฒนาไอเดียการวาดภาพ ผสมผสานไอเดียที่ดีที่สุดเข้าด้วยกัน เลือกภาพอ้างอิงอย่างน้อย 8 ภาพ</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Bugünün hedefleri: Bir dizi resim fikri geliştirin. En iyi fikirleri bir araya getirin. 8'den fazla referans görsel seçin.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Цілі на сьогодні: Розробити серію ідей для малювання. Поєднати найкращі ідеї разом. Обрати 8+ зображень-еталонів.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آج کے مقاصد: پینٹنگ کے خیالات کا ایک سلسلہ تیار کریں۔ بہترین خیالات کو ایک ساتھ جوڑیں۔ 8+ حوالہ جاتی تصاویر منتخب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Mục tiêu hôm nay: Phát triển một loạt ý tưởng vẽ tranh. Kết hợp những ý tưởng hay nhất lại với nhau. Chọn 8+ hình ảnh tham khảo.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275ac566c78_0_29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8" name="Google Shape;278;g275ac566c78_0_2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Acrylic painting evaluation: Creativity and Observation: Make something that is unusual, unique, thoughtful, or very well-observed. Your artwork should communicate it's idea well whether your idea is "a person can be lonely, even in a crowd," or "the petals of flowers are delicate, varied, and unbelievably beautiful." A range of approaches works here: insightful ← well-observed = creative → unexpected. Quality of brushwork and colour mixing: There must be a variety of different kinds of marks and brushstrokes of high quality.  Some brushstrokes are better: blending → pattern → texture → painterliness. Composition: You should create a painting that uses a clear colour scheme, is non-central, and well-balanced.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Vlerësimi i pikturës me akrilik: Kreativiteti dhe Vëzhgimi: Bëni diçka të pazakontë, unike, të menduar mirë ose shumë të vëzhguar. Vepra juaj artistike duhet ta komunikojë mirë idenë e saj, pavarësisht nëse ideja juaj është "një person mund të jetë i vetmuar, edhe në një turmë", apo "petalet e luleve janë delikate, të larmishme dhe tepër të bukura". Këtu funksionon një gamë qasjesh: e mprehtë ← e vëzhguar mirë = krijuese → e papritur. Cilësia e punimit me furçë dhe përzierjes së ngjyrave: Duhet të ketë një larmi të llojeve të ndryshme të shenjave dhe goditjeve të furçës me cilësi të lartë. Disa goditje furçe janë më të mira: përzierja → modeli → tekstura → piktorësi. Kompozimi: Duhet të krijoni një pikturë që përdor një skemë të qartë ngjyrash, nuk është qendrore dhe është e ekuilibruar mirë.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አክሬሊክስ ሥዕል ግምገማ፡ ፈጠራ እና ምልከታ፡ ያልተለመደ፣ ልዩ፣ አሳቢ ወይም በደንብ የታዘበ ነገር ያድርጉ። የጥበብ ስራዎ ሃሳባችሁ "አንድ ሰው በተሰበሰበበት ጊዜም ቢሆን ብቸኝነት ሊኖረው ይችላል" ወይም "የአበቦች ቅጠሎች ስስ፣ የተለያዩ እና የማይታመን ቆንጆዎች" መሆን አለመሆኑ ሃሳቡን በደንብ ማሳወቅ አለበት። የተለያዩ አቀራረቦች እዚህ ይሰራሉ፡ አስተዋይ ← በደንብ የታየ = ፈጠራ → ያልተጠበቀ። የብሩሽ ስራ እና የቀለም መቀላቀል ጥራት፡- ከፍተኛ ጥራት ያላቸው ልዩ ልዩ ዓይነት ምልክቶች እና ብሩሾች መኖር አለባቸው።  አንዳንድ የብሩሽ መርገጫዎች የተሻሉ ናቸው፡ መቀላቀል → ጥለት → ሸካራነት → ሥዕላዊነት። ቅንብር: ግልጽ የሆነ የቀለም ዘዴን የሚጠቀም, መካከለኛ ያልሆነ እና ሚዛናዊ የሆነ ስዕል መፍጠር አለብዎት.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تقييم لوحات الأكريليك: الإبداع والملاحظة: ابتكر شيئًا غير عادي، فريدًا، عميقًا، أو مُلاحظًا بدقة. يجب أن يُعبّر عملك الفني عن فكرته جيدًا، سواءً كانت فكرتك "قد يشعر الإنسان بالوحدة، حتى في حشد من الناس"، أو "بتلات الزهور رقيقة ومتنوعة وجميلة بشكل لا يُصدق". هناك مجموعة من الأساليب المُناسبة هنا: ثاقب ← مُلاحظ جيدًا = إبداعي ← غير متوقع. جودة ضربات الفرشاة ومزج الألوان: يجب أن يكون هناك تنوع في العلامات وضربات الفرشاة عالية الجودة. بعض ضربات الفرشاة أفضل: المزج ← النمط ← الملمس ← الرسامة. التكوين: يجب أن تُبدع لوحةً تستخدم نظام ألوان واضحًا، غير مركزية، ومتوازنة.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Ակրիլային նկարչության գնահատում. Ստեղծագործականություն և դիտարկում. Ստեղծեք ինչ-որ անսովոր, եզակի, մտածված կամ շատ լավ դիտարկվող բան: Ձեր աշխատանքը պետք է լավ փոխանցի իր գաղափարը՝ անկախ նրանից, թե ձեր գաղափարը «մարդը կարող է միայնակ լինել նույնիսկ ամբոխի մեջ» է, թե «ծաղիկների թերթիկները նուրբ են, բազմազան և անհավանականորեն գեղեցիկ»: Այստեղ գործում են մոտեցումների մի շարք. խորաթափանց ← լավ դիտարկվող = ստեղծագործական → անսպասելի: Վրձնի աշխատանքի և գույների խառնուրդի որակը. Պետք է լինեն տարբեր տեսակի նշաններ և բարձրորակ վրձնահարվածներ: Որոշ վրձնահարվածներ ավելի լավն են. խառնուրդ → նախշ → հյուսվածք → նկարչականություն: Կոմպոզիցիա. Դուք պետք է ստեղծեք մի նկար, որն օգտագործում է հստակ գունային սխեմա, կենտրոնական չէ և լավ հավասարակշռված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Avaluació de la pintura acrílica: Creativitat i observació: Fes alguna cosa inusual, única, reflexiva o molt ben observada. La teva obra d'art ha de comunicar bé la seva idea, tant si la teva idea és "una persona pot estar sola, fins i tot en una multitud" com si és "els pètals de les flors són delicats, variats i increïblement bells". Aquí funciona una varietat d'enfocaments: perspicaç ← ben observat = creatiu → inesperat. Qualitat de la pinzellada i la barreja de colors: Hi ha d'haver una varietat de diferents tipus de marques i pinzellades d'alta qualitat. Algunes pinzellades són millors: barreja → patró → textura → pictòrica. Composició: Hauries de crear una pintura que utilitzi un esquema de colors clar, que no sigui central i que estigui ben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丙烯画评价：创意与观察：创作一幅不同寻常、独一无二、引人深思或观察入微的作品。无论你的想法是“即使身处人群，人也会感到孤独”，还是“花瓣娇嫩、多样，美得令人难以置信”，你的作品都应该清晰地传达其理念。多种表达方式均可适用：洞察力 ← 观察入微 = 创意 → 出人意料。笔触与色彩混合的质量：作品中必须包含多种高质量的笔触和纹样。某些笔触效果更佳：晕染 → 图案 → 肌理 → 绘画性。构图：你应该创作一幅色彩搭配清晰、构图不以中心为重点、整体平衡的画作。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Beoordeling van acrylverf: Creativiteit en observatie: Maak iets dat ongebruikelijk, uniek, doordacht of zeer goed geobserveerd is. Je kunstwerk moet het idee goed overbrengen, of je idee nu is "een persoon kan eenzaam zijn, zelfs in een menigte", of "bloemblaadjes zijn delicaat, gevarieerd en ongelooflijk mooi". Verschillende benaderingen werken hierbij: inzichtelijk ← goed geobserveerd = creatief → onverwacht. Kwaliteit van penseelvoering en kleurmenging: Er moet een verscheidenheid aan verschillende soorten markeringen en penseelstreken van hoge kwaliteit zijn. Sommige penseelstreken zijn beter: blending → patroon → textuur → schilderachtigheid. Compositie: Je moet een schilderij maken met een duidelijk kleurenschema, dat niet centraal staat en goed in balans is.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ارزیابی نقاشی اکریلیک: خلاقیت و مشاهده: چیزی خلق کنید که غیرمعمول، منحصر به فرد، متفکرانه یا بسیار دقیق باشد. اثر هنری شما باید ایده خود را به خوبی منتقل کند، چه ایده شما این باشد که "یک فرد می‌تواند حتی در میان جمعیت تنها باشد" یا "گلبرگ‌های گل ظریف، متنوع و به طرز باورنکردنی زیبایی دارند". طیف وسیعی از رویکردها در اینجا کار می‌کنند: بصیرت ← دقیق = خلاقانه → غیرمنتظره. کیفیت کار با قلم‌مو و ترکیب رنگ: باید انواع مختلفی از علامت‌ها و ضربات قلم‌مو با کیفیت بالا وجود داشته باشد. برخی از ضربات قلم‌مو بهتر هستند: ترکیب → الگو → بافت → رنگ‌آمیزی. ترکیب‌بندی: شما باید نقاشی‌ای خلق کنید که از یک طرح رنگی واضح استفاده کند، غیرمتمرکز و متعادل باشد.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Évaluation de peinture acrylique : Créativité et observation : Créez une œuvre originale, unique, réfléchie ou témoignant d’une grande finesse d’observation. Votre œuvre doit communiquer efficacement son idée, qu’il s’agisse de « la solitude peut s’installer même au milieu d’une foule » ou de « la délicatesse, la variété et la beauté infinie des pétales de fleurs ». Plusieurs approches sont possibles : perspicace ← fine observation = créative → inattendue. Qualité du travail au pinceau et du mélange des couleurs : Votre œuvre doit présenter une variété de marques et de coups de pinceau de haute qualité. Certains coups de pinceau sont plus réussis : fondu → motif → texture → effet pictural. Composition : Votre peinture doit utiliser une palette de couleurs claire, être équilibrée et ne pas présenter de point focal.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Bewertung eines Acrylgemäldes: Kreativität und Beobachtungsgabe: Schaffen Sie etwas Ungewöhnliches, Einzigartiges, Nachdenkliches oder besonders aufmerksam Beobachtetes. Ihr Kunstwerk sollte seine Aussage klar vermitteln, sei es „Einsamkeit, selbst in einer Menschenmenge“, oder „Zarte, vielfältige und unglaubliche Schönheit der Blütenblätter“. Verschiedene Herangehensweisen sind hier möglich: Einsicht ← genaue Beobachtung = Kreativität → Überraschung. Qualität des Pinselstrichs und der Farbmischung: Es sollten verschiedene Arten von Strichen und Pinselstrichen von hoher Qualität vorhanden sein. Manche Pinselstriche sind besonders wirkungsvoll: Verschmelzung → Muster → Textur → malerischer Ausdruck. Komposition: Ihr Gemälde sollte ein klares Farbschema aufweisen, nicht zentralisiert und ausgewogen sein.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એક્રેલિક પેઇન્ટિંગ મૂલ્યાંકન: સર્જનાત્મકતા અને અવલોકન: કંઈક એવું બનાવો જે અસામાન્ય, અનોખું, વિચારશીલ અથવા ખૂબ જ સારી રીતે અવલોકિત હોય. તમારી કલાકૃતિએ તેના વિચારને સારી રીતે વ્યક્ત કરવો જોઈએ, પછી ભલે તમારો વિચાર "વ્યક્તિ ભીડમાં પણ એકલો હોઈ શકે છે" અથવા "ફૂલોની પાંખડીઓ નાજુક, વૈવિધ્યસભર અને અવિશ્વસનીય સુંદર હોય." અહીં વિવિધ અભિગમો કામ કરે છે: સમજદાર ← સારી રીતે અવલોકિત = સર્જનાત્મક → અણધારી. બ્રશવર્ક અને રંગ મિશ્રણની ગુણવત્તા: ઉચ્ચ ગુણવત્તાના વિવિધ પ્રકારના ચિહ્નો અને બ્રશસ્ટ્રોક હોવા જોઈએ. કેટલાક બ્રશસ્ટ્રોક વધુ સારા છે: મિશ્રણ → પેટર્ન → ટેક્સચર → પેઇન્ટિંગલીનેસ. રચના: તમારે એક પેઇન્ટિંગ બનાવવું જોઈએ જે સ્પષ્ટ રંગ યોજનાનો ઉપયોગ કરે છે, બિન-કેન્દ્રીય અને સારી રીતે સંતુલિત હોય.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ऐक्रेलिक पेंटिंग मूल्यांकन: रचनात्मकता और अवलोकन: कुछ ऐसा बनाएँ जो असामान्य, अनोखा, विचारशील या बहुत अच्छी तरह से अवलोकन किया हुआ हो। आपकी कलाकृति को अपने विचार को अच्छी तरह से व्यक्त करना चाहिए, चाहे आपका विचार "भीड़ में भी एक व्यक्ति अकेला हो सकता है" हो या "फूलों की पंखुड़ियाँ नाज़ुक, विविध और अविश्वसनीय रूप से सुंदर होती हैं।" यहाँ कई दृष्टिकोण काम करते हैं: अंतर्दृष्टिपूर्ण ← अच्छी तरह से अवलोकन किया हुआ = रचनात्मक → अप्रत्याशित। ब्रशवर्क और रंग मिश्रण की गुणवत्ता: विभिन्न प्रकार के चिह्न और उच्च गुणवत्ता वाले ब्रशस्ट्रोक होने चाहिए। कुछ ब्रशस्ट्रोक बेहतर होते हैं: मिश्रण → पैटर्न → बनावट → चित्रकारी। संयोजन: आपको एक ऐसी पेंटिंग बनानी चाहिए जिसमें स्पष्ट रंग योजना का उपयोग हो, जो गैर-केंद्रीय हो, और अच्छी तरह से संतुलित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Valutazione del dipinto acrilico: Creatività e osservazione: crea qualcosa di insolito, unico, ponderato o molto ben osservato. La tua opera d'arte dovrebbe comunicare bene la sua idea, che la tua idea sia "una persona può essere sola, anche in mezzo alla folla" o "i petali dei fiori sono delicati, vari e incredibilmente belli". Qui funziona una gamma di approcci: perspicace ← ben osservato = creativo → inaspettato. Qualità della pennellata e miscelazione dei colori: devono esserci diversi tipi di segni e pennellate di alta qualità. Alcune pennellate sono migliori: fusione → motivo → consistenza → pittoricità. Composizione: dovresti creare un dipinto che utilizzi una combinazione di colori chiara, non centrale e ben bilanciato.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クリル画の評価：創造性と観察力：普通ではない、ユニークで、思慮深く、あるいは非常によく観察された作品を作りましょう。作品は、その考えをうまく表現する必要があります。「人は群衆の中にいても孤独を感じることがある」という表現であれ、「花びらは繊細で多様で、信じられないほど美しい」という表現であれ、その考えを明確に伝える必要があります。ここでは、洞察力 ← よく観察 = 創造性 → 意外性。筆致と色の混ざり具合：質の高い、多種多様なマークと筆使いが必要です。筆遣いの中には、ブレンディング → パターン → テクスチャ → 絵画らしさといった、より優れたものがあります。構成：明確な配色を用い、中心がぼやけておらず、バランスの取れた作品を制作してください。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아크릴 그림 평가: 창의성과 관찰력: 독특하고, 독특하고, 사려 깊거나, 매우 잘 관찰된 작품을 만드세요. "사람은 군중 속에서도 외로울 수 있다"든, "꽃잎은 섬세하고, 다채롭고, 믿을 수 없을 만큼 아름답다"든, 작품은 그 아이디어를 잘 전달해야 합니다. 여기에는 다양한 접근 방식이 효과적입니다. 통찰력 있는 ← 잘 관찰된 = 창의적인 → 예상치 못한. 붓질과 색 혼합의 질: 다양한 종류의 고품질 붓놀림과 붓터치가 있어야 합니다. 어떤 붓놀림은 더 좋습니다. 혼합 → 패턴 → 질감 → 회화성. 구도: 명확한 색 구성표를 사용하고, 중심이 없으며, 균형이 잘 잡힌 그림을 만들어야 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Nirxandina tabloya akrîlîk: Afirînerî û Çavdêrî: Tiştekî neasayî, bêhempa, bi hizir, an jî pir baş-çavdêrî çêkin. Divê karê we yê hunerî fikra xwe baş ragihîne, gelo fikra we "mirov dikare tenê be, hetta di nav elaletê de jî," an jî "pelên kulîlkan nazik, cûrbecûr û bi awayekî bêbawer xweşik in." Li vir rêzek rêbazan dixebitin: têgihîştî ← baş-çavdêrî = afirîner → neçaverêkirî. Kalîteya firçeyê û tevlihevkirina rengan: Divê cûrbecûr celebên nîşan û firçeyên bi kalîteya bilind hebin. Hin firçe çêtir in: tevlihevkirin → şablon → tevn → boyaxkirin. Kompozîsyon: Divê hûn tabloyek biafirînin ku şemayek rengîn a zelal bikar tîne, ne-navendî ye û baş-hevseng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Penilaian lukisan akrilik: Kreativiti dan Pemerhatian: Buat sesuatu yang luar biasa, unik, bernas atau sangat diperhatikan. Karya seni anda harus menyampaikan idea itu dengan baik sama ada idea anda ialah "seseorang boleh menjadi sunyi, walaupun dalam khalayak ramai," atau "kelopak bunga adalah halus, pelbagai dan sangat cantik." Pelbagai pendekatan berfungsi di sini: berwawasan ← diperhatikan dengan baik = kreatif → tidak dijangka. Kualiti kerja berus dan pencampuran warna: Mesti terdapat pelbagai jenis tanda dan sapuan berus yang berkualiti tinggi.  Beberapa sapuan berus adalah lebih baik: mengadun → corak → tekstur → kelicinan. Komposisi: Anda harus mencipta lukisan yang menggunakan skema warna yang jelas, tidak berpusat dan seimbang.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അക്രിലിക് പെയിന്റിംഗ് വിലയിരുത്തൽ: സർഗ്ഗാത്മകതയും നിരീക്ഷണവും: അസാധാരണവും, അതുല്യവും, ചിന്തനീയവും, അല്ലെങ്കിൽ വളരെ നന്നായി നിരീക്ഷിക്കപ്പെട്ടതുമായ എന്തെങ്കിലും നിർമ്മിക്കുക. നിങ്ങളുടെ കലാസൃഷ്ടി അതിന്റെ ആശയം നന്നായി ആശയവിനിമയം ചെയ്യണം, "ഒരു വ്യക്തിക്ക് ഒരു ആൾക്കൂട്ടത്തിനിടയിലും ഏകാന്തത അനുഭവപ്പെടാം" അല്ലെങ്കിൽ "പൂക്കളുടെ ഇതളുകൾ സൂക്ഷ്മവും, വൈവിധ്യപൂർണ്ണവും, അവിശ്വസനീയമാംവിധം മനോഹരവുമാണ്". ഇവിടെ വിവിധ സമീപനങ്ങൾ പ്രവർത്തിക്കുന്നു: ഉൾക്കാഴ്ചയുള്ള ← നന്നായി നിരീക്ഷിക്കപ്പെട്ട = സൃഷ്ടിപരമായ → അപ്രതീക്ഷിതം. ബ്രഷ് വർക്കിന്റെയും വർണ്ണ മിശ്രിതത്തിന്റെയും ഗുണനിലവാരം: ഉയർന്ന നിലവാരമുള്ള വ്യത്യസ്ത തരം മാർക്കുകളും ബ്രഷ് സ്ട്രോക്കുകളും ഉണ്ടായിരിക്കണം. ചില ബ്രഷ് സ്ട്രോക്കുകൾ മികച്ചതാണ്: ബ്ലെൻഡിംഗ് → പാറ്റേൺ → ടെക്സ്ചർ → പെയിന്റിംഗ്. രചന: വ്യക്തമായ വർണ്ണ സ്കീം ഉപയോഗിക്കുന്ന, കേന്ദ്രീകൃതമല്ലാത്തതും, നന്നായി സന്തുലിതവുമായ ഒരു പെയിന്റിംഗ് നിങ്ങൾ സൃഷ്ടിക്കണം.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एक्रिलिक चित्रकला मूल्याङ्कन: रचनात्मकता र अवलोकन: असामान्य, अद्वितीय, विचारशील, वा धेरै राम्रोसँग अवलोकन गरिएको चीज बनाउनुहोस्। तपाईंको कलाकृतिले यसको विचार राम्रोसँग सम्प्रेषण गर्नुपर्छ, चाहे तपाईंको विचार "एक्लो हुन सक्छ, भीडमा पनि," वा "फूलका पंखुडीहरू नाजुक, विविध र अविश्वसनीय रूपमा सुन्दर छन्।" यहाँ विभिन्न दृष्टिकोणहरू काम गर्छन्: अन्तर्दृष्टिपूर्ण ← राम्रोसँग अवलोकन गरिएको = रचनात्मक → अप्रत्याशित। ब्रशवर्क र रङ मिश्रणको गुणस्तर: उच्च गुणस्तरका विभिन्न प्रकारका चिन्हहरू र ब्रशस्ट्रोकहरू हुनुपर्छ। केही ब्रशस्ट्रोकहरू राम्रो हुन्छन्: मिश्रण → ढाँचा → बनावट → चित्रकला। रचना: तपाईंले स्पष्ट रङ योजना प्रयोग गर्ने, केन्द्रीय नभएको र राम्रोसँग सन्तुलित भएको चित्र सिर्जना गर्नुपर्छ।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اکریلیک نقاشۍ ارزونه: تخلیقیت او مشاهده: یو څه جوړ کړئ چې غیر معمولي، بې ساري، فکر کوونکی، یا ډیر ښه لیدل شوی وي. ستاسو هنري کار باید د هغې مفکوره په ښه توګه بیان کړي که ستاسو نظر "یو سړی یوازې کیدی شي، حتی په ګڼه ګوڼه کې" وي، یا "د ګلونو پاڼې نازک، متنوع، او په نه باور وړ ډول ښکلې وي." دلته د طریقو لړۍ کار کوي: بصیرت لرونکی ← ښه لیدل شوی = تخلیقي → غیر متوقع. د برش کار او رنګ مخلوط کیفیت: باید د لوړ کیفیت مختلف ډوله نښې او برش سټروکونه شتون ولري. ځینې برش سټروکونه غوره دي: مخلوط کول → نمونه → جوړښت → رنګارنګوالی. جوړښت: تاسو باید یو داسې انځور جوړ کړئ چې روښانه رنګ سکیم کاروي، غیر مرکزي او ښه متوازن 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Avaliação da pintura acrílica: Criatividade e Observação: Crie algo incomum, único, reflexivo ou que demonstre grande capacidade de observação. Sua obra deve comunicar bem a sua ideia, seja ela "uma pessoa pode se sentir sozinha, mesmo em meio à multidão" ou "as pétalas das flores são delicadas, variadas e incrivelmente belas". Uma gama de abordagens funciona aqui: perspicaz ← bem observado = criativo → inesperado. Qualidade das pinceladas e mistura de cores: Deve haver uma variedade de marcas e pinceladas de alta qualidade. Algumas pinceladas são mais eficazes: mistura → padrão → textura → expressividade pictórica. Composição: Você deve criar uma pintura que utilize uma paleta de cores clara, não seja centralizada e seja bem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ਐਕ੍ਰੀਲਿਕ ਪੇਂਟਿੰਗ ਮੁਲਾਂਕਣ: ਰਚਨਾਤਮਕਤਾ ਅਤੇ ਨਿਰੀਖਣ: ਕੁਝ ਅਜਿਹਾ ਬਣਾਓ ਜੋ ਅਸਾਧਾਰਨ, ਵਿਲੱਖਣ, ਸੋਚ-ਸਮਝ ਕੇ, ਜਾਂ ਬਹੁਤ ਚੰਗੀ ਤਰ੍ਹਾਂ ਦੇਖਿਆ ਗਿਆ ਹੋਵੇ। ਤੁਹਾਡੀ ਕਲਾਕਾਰੀ ਨੂੰ ਆਪਣੇ ਵਿਚਾਰ ਨੂੰ ਚੰਗੀ ਤਰ੍ਹਾਂ ਸੰਚਾਰਿਤ ਕਰਨਾ ਚਾਹੀਦਾ ਹੈ ਭਾਵੇਂ ਤੁਹਾਡਾ ਵਿਚਾਰ "ਇੱਕ ਵਿਅਕਤੀ ਭੀੜ ਵਿੱਚ ਵੀ ਇਕੱਲਾ ਹੋ ਸਕਦਾ ਹੈ," ਜਾਂ "ਫੁੱਲਾਂ ਦੀਆਂ ਪੱਤੀਆਂ ਨਾਜ਼ੁਕ, ਵਿਭਿੰਨ ਅਤੇ ਅਵਿਸ਼ਵਾਸ਼ਯੋਗ ਸੁੰਦਰ ਹਨ।" ਇੱਥੇ ਕਈ ਤਰ੍ਹਾਂ ਦੇ ਤਰੀਕੇ ਕੰਮ ਕਰਦੇ ਹਨ: ਸੂਝਵਾਨ ← ਚੰਗੀ ਤਰ੍ਹਾਂ ਦੇਖਿਆ ਗਿਆ = ਰਚਨਾਤਮਕ → ਅਚਾਨਕ। ਬੁਰਸ਼ਵਰਕ ਅਤੇ ਰੰਗ ਮਿਸ਼ਰਣ ਦੀ ਗੁਣਵੱਤਾ: ਉੱਚ ਗੁਣਵੱਤਾ ਵਾਲੇ ਵੱਖ-ਵੱਖ ਕਿਸਮਾਂ ਦੇ ਨਿਸ਼ਾਨ ਅਤੇ ਬੁਰਸ਼ਸਟ੍ਰੋਕ ਹੋਣੇ ਚਾਹੀਦੇ ਹਨ। ਕੁਝ ਬੁਰਸ਼ਸਟ੍ਰੋਕ ਬਿਹਤਰ ਹਨ: ਮਿਸ਼ਰਣ → ਪੈਟਰਨ → ਬਣਤਰ → ਪੇਂਟਰਲਾਈਸਿਟੀ। ਰਚਨਾ: ਤੁਹਾਨੂੰ ਇੱਕ ਅਜਿਹੀ ਪੇਂਟਿੰਗ ਬਣਾਉਣੀ ਚਾਹੀਦੀ ਹੈ ਜੋ ਇੱਕ ਸਪਸ਼ਟ ਰੰਗ ਸਕੀਮ ਦੀ ਵਰਤੋਂ ਕਰਦੀ ਹੈ, ਗੈਰ-ਕੇਂਦਰੀ ਅਤੇ ਚੰਗੀ ਤਰ੍ਹਾਂ ਸੰਤੁਲਿਤ ਹੋਵੇ।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Оценка акриловой живописи: Креативность и наблюдательность: Создайте что-то необычное, уникальное, глубокомысленное или очень хорошо наблюдаемое. Ваша работа должна хорошо передавать идею, будь то «человек может быть одинок, даже в толпе» или «лепестки цветов нежные, разнообразные и невероятно красивые». Здесь работает ряд подходов: проницательный ← хорошо наблюдаемый = творческий → неожиданный. Качество кисти и смешения цветов: должно быть разнообразие различных видов штрихов и мазков кисти высокого качества. Некоторые мазки лучше: смешение → узор → текстура → живописность. Композиция: Ваша картина должна использовать чёткую цветовую схему, быть нецентральной и хорошо сбалансированной.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Евалуација акрилне слике: Креативност и запажање: Направите нешто што је необично, јединствено, промишљено или веома добро запажено. Ваше уметничко дело треба добро да пренесе своју идеју, без обзира да ли је ваша идеја „особа може бити усамљена, чак и у гомили“ или „латице цвећа су нежне, разноврсне и невероватно лепе“. Овде функционише низ приступа: проницљиво ← добро запажено = креативно → неочекивано. Квалитет рада четкицом и мешања боја: Мора постојати низ различитих врста ознака и потеза четкицом високог квалитета. Неки потези четкицом су бољи: мешање → шаблон → текстура → сликовитост. Композиција: Требало би да направите слику која користи јасну шему боја, није централна и добро је уравнотежена.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Qiimaynta rinjiyeynta akril: Hal-abuurka iyo U fiirsashada: Samee wax aan caadi ahayn, gaar ah, fikir leh, ama aad loo fiirsaday. Farshaxankaaga waa in uu si fiican ula xidhiidhaa fikradda haddii fikraddaadu tahay "qofku cidlo ayuu noqon karaa, xitaa dadka dhexdiisa," ama "ubaxyada ubaxyadu waa kuwo jilicsan, kala duwan, oo qurux badan oo aan la rumaysan karin." Habab kala duwan ayaa halkan ka shaqeeya: caqli gal ← si fiican loo eegay = hal-abuur → lama filaan ah. Tayada burushka iyo isku dhafka midabka: Waa inay jiraan noocyo kala duwan oo calaamado kala duwan ah iyo burush tayo sare leh.  Qaar ka mid ah burushka burushka ayaa ka wanaagsan: isku darka → hannaanka → texture → rinjiyeynta. Halabuurka: Waa inaad abuurtaa rinjiyeyn isticmaalaya nidaam midab cad, aan ahayn mid dhexe, oo si fiican u dheellitiran.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Evaluación de pintura acrílica: Creatividad y observación: Crea algo inusual, único, reflexivo o que refleje una gran atención al detalle. Tu obra debe comunicar su idea con claridad, ya sea que pienses que "una persona puede sentirse sola, incluso entre la multitud" o que "los pétalos de las flores son delicados, variados e increíblemente hermosos". Se aceptan diversos enfoques: perspicaz ← observación minuciosa = creativo → inesperado. Calidad de la pincelada y la mezcla de colores: Debe haber una variedad de marcas y pinceladas de alta calidad. Algunas pinceladas son mejores: difuminado → patrón → textura → expresividad pictórica. Composición: Debes crear una pintura con una paleta de colores definida, sin elementos centrales y bien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Evaluasi lukisan akrilik: Kreativitas jeung Observasi: Jieun hiji hal anu mahiwal, unik, wijaksana, atawa pisan well-observed. Karya seni Anjeun kedah komunikasi gagasan éta ogé naha gagasan anjeun "hiji jalma tiasa ngalamun, sanajan dina riungan," atawa "petals kembang anu hipu, variatif, sarta unbelievably geulis". Sauntuyan pendekatan dianggo di dieu: wawasan ← well-observed = kreatif → teu kaduga. Kualitas sikat sareng campuran warna: Kedah aya rupa-rupa jinis tanda sareng sapuan kuas kualitas luhur.  Sababaraha sapuan kuas langkung saé: nyampur → pola → tékstur → pelukis. Komposisi: Anjeun kedah ngadamel lukisan anu ngagunakeun skéma warna anu jelas, henteu sentral, sareng saimbang.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Tathmini ya uchoraji wa akriliki: Ubunifu na Uchunguzi: Tengeneza kitu ambacho si cha kawaida, cha kipekee, cha kufikiria, au kinachozingatiwa vizuri sana. Mchoro wako unapaswa kuwasilisha wazo lako vizuri ikiwa wazo lako ni "mtu anaweza kuwa mpweke, hata katika umati," au "petali za maua ni maridadi, tofauti, na nzuri sana." Aina mbalimbali za mbinu hufanya kazi hapa: za utambuzi ← zinazozingatiwa vizuri = ubunifu → zisizotarajiwa. Ubora wa kazi ya brashi na uchanganyaji wa rangi: Lazima kuwe na aina mbalimbali za alama na viboko vya ubora wa juu.  Baadhi ya viharusi vya brashi ni bora zaidi: kuchanganya → muundo → umbile → rangi. Muundo: Unapaswa kuunda mchoro unaotumia mpango wazi wa rangi, sio wa kati, na wenye usawa.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Utvärdering av akrylmålning: Kreativitet och observation: Skapa något som är ovanligt, unikt, tankeväckande eller mycket välobserverat. Ditt konstverk bör kommunicera sin idé väl, oavsett om din idé är "en person kan vara ensam, även i en folkmassa" eller "blommornas kronblad är ömtåliga, varierade och otroligt vackra". En rad olika tillvägagångssätt fungerar här: insiktsfull ← välobserverad = kreativ → oväntad. Kvalitet på penseldrag och färgblandning: Det måste finnas en mängd olika typer av märken och penseldrag av hög kvalitet. Vissa penseldrag är bättre: blandning → mönster → textur → måleriskhet. Komposition: Du bör skapa en målning som använder ett tydligt färgschema, är icke-centraliserat och välbalanserat.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Pagsusuri sa pagpipinta ng acrylic: Pagkamalikhain at Pagmamasid: Gumawa ng isang bagay na hindi karaniwan, natatangi, maalalahanin, o napakahusay na naobserbahan. Ang iyong likhang sining ay dapat na maipabatid ang ideya kung ang iyong ideya ay "ang isang tao ay maaaring maging malungkot, kahit na sa isang pulutong," o "ang mga talulot ng mga bulaklak ay maselan, iba-iba, at hindi kapani-paniwalang maganda." Ang isang hanay ng mga diskarte ay gumagana dito: insightful ← well-observed = creative → unexpected. Kalidad ng brushwork at paghahalo ng kulay: Dapat mayroong iba't ibang uri ng marka at brushstroke na may mataas na kalidad.  Ang ilang mga brushstroke ay mas mahusay: blending → pattern → texture → painterliness. Komposisyon: Dapat kang lumikha ng pagpipinta na gumagamit ng malinaw na scheme ng kulay, hindi sentral, at balanseng mabuti.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அக்ரிலிக் ஓவிய மதிப்பீடு: படைப்பாற்றல் மற்றும் கவனிப்பு: அசாதாரணமான, தனித்துவமான, சிந்தனைமிக்க அல்லது நன்கு கவனிக்கப்பட்ட ஒன்றை உருவாக்குங்கள். உங்கள் கலைப்படைப்பு அதன் கருத்தை நன்கு வெளிப்படுத்த வேண்டும், அது "ஒரு நபர் ஒரு கூட்டத்தில் கூட தனிமையாக இருக்க முடியும்" அல்லது "பூக்களின் இதழ்கள் மென்மையானவை, மாறுபட்டவை மற்றும் நம்பமுடியாத அளவிற்கு அழகாக இருக்கின்றன" என்பது உங்கள் கருத்தாக இருந்தாலும் சரி. இங்கே பல்வேறு அணுகுமுறைகள் செயல்படுகின்றன: நுண்ணறிவு ← நன்கு கவனிக்கப்பட்ட = படைப்பு → எதிர்பாராதது. தூரிகை வேலைப்பாடு மற்றும் வண்ண கலவையின் தரம்: பல்வேறு வகையான குறிகள் மற்றும் உயர்தர தூரிகை ஸ்ட்ரோக்குகள் இருக்க வேண்டும். சில தூரிகை ஸ்ட்ரோக்குகள் சிறந்தவை: கலத்தல் → முறை → அமைப்பு → ஓவியத்தன்மை. கலவை: தெளிவான வண்ணத் திட்டத்தைப் பயன்படுத்தும், மையமற்ற மற்றும் நன்கு சமநிலையான ஒரு ஓவியத்தை நீங்கள் உருவாக்க வேண்டும்.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การประเมินภาพวาดอะคริลิก: ความคิดสร้างสรรค์และการสังเกต: สร้างผลงานที่แปลกใหม่ มีเอกลักษณ์ สร้างสรรค์ หรือเป็นที่สังเกตได้อย่างชัดเจน ผลงานศิลปะของคุณควรสื่อสารแนวคิดได้ดี ไม่ว่าจะเป็นแนวคิดที่ว่า "คนเราสามารถโดดเดี่ยวได้ แม้ในฝูงชน" หรือ "กลีบดอกไม้นั้นบอบบาง หลากหลาย และงดงามอย่างเหลือเชื่อ" แนวทางที่หลากหลายนี้ใช้ได้ผล: ลึกซึ้ง ← สังเกตได้ดี = สร้างสรรค์ → เหนือความคาดหมาย คุณภาพของพู่กันและการผสมสี: ต้องมีรอยและจังหวะพู่กันที่หลากหลายและมีคุณภาพ บางจังหวะพู่กันจะดีกว่า: การผสมสี → ลวดลาย → พื้นผิว → ความงดงามของภาพวาด องค์ประกอบภาพ: คุณควรสร้างสรรค์ภาพวาดที่ใช้โทนสีที่ชัดเจน ไม่เน้นความโดดเด่น และมีความสมดุล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Akrilik boya değerlendirmesi: Yaratıcılık ve Gözlem: Sıra dışı, benzersiz, düşünceli veya çok iyi gözlemlenmiş bir şey yapın. Sanat eseriniz, ister "bir insan kalabalıkta bile yalnız olabilir", ister "çiçek yaprakları narin, çeşitli ve inanılmaz derecede güzeldir" olsun, fikrini iyi bir şekilde iletmelidir. Burada çeşitli yaklaşımlar işe yarar: anlayışlı ← iyi gözlemlenmiş = yaratıcı → beklenmedik. Fırça darbelerinin kalitesi ve renk karışımı: Yüksek kalitede çeşitli işaretler ve fırça darbeleri olmalıdır. Bazı fırça darbeleri daha iyidir: harmanlama → desen → doku → resimsellik. Kompozisyon: Net bir renk şeması kullanan, merkezi olmayan ve iyi dengelenmiş bir resim yaratmalısınız.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Оцінювання акрилового живопису: Креативність та спостереження: Створіть щось незвичайне, унікальне, продумане або дуже спостережливе. Ваш твір має добре передавати свою ідею, незалежно від того, чи ваша ідея полягає в тому, щоб «людина могла бути самотньою навіть у натовпі», чи «пелюстки квітів ніжні, різноманітні та неймовірно красиві». Тут працює низка підходів: проникливий ← спостережливий = креативний → неочікуваний. Якість роботи пензлем та змішування кольорів: Повинна бути різноманітність різних видів позначок та мазків пензлем високої якості. Деякі мазки кращі: змішування → візерунок → текстура → живописність. Композиція: Вам слід створити картину, яка використовує чітку кольорову схему, є нецентральною та добре збалансованою.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ایکریلک پینٹنگ کی تشخیص: تخلیقی صلاحیت اور مشاہدہ: کوئی ایسی چیز بنائیں جو غیر معمولی، منفرد، فکر انگیز، یا بہت اچھی طرح سے مشاہدہ ہو۔ آپ کے آرٹ ورک کو اپنے خیال کو اچھی طرح سے بتانا چاہئے کہ آیا آپ کا خیال یہ ہے کہ "ایک شخص بھیڑ میں بھی تنہا ہو سکتا ہے" یا "پھولوں کی پنکھڑیاں نازک، متنوع اور ناقابل یقین حد تک خوبصورت ہیں۔" نقطہ نظر کی ایک حد یہاں کام کرتی ہے: بصیرت انگیز ← اچھی طرح سے مشاہدہ = تخلیقی → غیر متوقع۔ برش ورک اور رنگوں کے اختلاط کا معیار: مختلف قسم کے نشانات اور اعلیٰ معیار کے برش اسٹروک ہونے چاہئیں۔  کچھ برش اسٹروک بہتر ہیں: ملاوٹ → پیٹرن → ساخت → مصوری۔ کمپوزیشن: آپ کو ایک ایسی پینٹنگ بنانی چاہیے جس میں کلر سکیم استعمال ہو، غیر مرکزی اور اچھی طرح سے متوازن ہو۔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Đánh giá tranh Acrylic: Sáng tạo và Quan sát: Hãy tạo ra một tác phẩm khác thường, độc đáo, sâu sắc hoặc được quan sát kỹ lưỡng. Tác phẩm nghệ thuật của bạn nên truyền tải ý tưởng một cách rõ ràng, dù ý tưởng của bạn là "một người có thể cô đơn, ngay cả khi ở giữa đám đông" hay "những cánh hoa mỏng manh, đa dạng và đẹp đến khó tin". Một loạt các cách tiếp cận có hiệu quả ở đây: sâu sắc ← quan sát kỹ = sáng tạo → bất ngờ. Chất lượng nét cọ và cách pha trộn màu sắc: Phải có nhiều loại dấu vết và nét cọ khác nhau với chất lượng cao. Một số nét cọ tốt hơn: hòa trộn → họa tiết → kết cấu → tính hội họa. Bố cục: Bạn nên tạo ra một bức tranh sử dụng bảng màu rõ ràng, không tập trung vào trung tâm và cân bằng tốt.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3aa1355f5c7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89" name="Google Shape;289;g3aa1355f5c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3aa1355f5c7_0_1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95" name="Google Shape;295;g3aa1355f5c7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3aa1355f5c7_0_1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05" name="Google Shape;305;g3aa1355f5c7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g3aa1355f5c7_0_2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10" name="Google Shape;310;g3aa1355f5c7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g3aa1355f5c7_0_2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15" name="Google Shape;315;g3aa1355f5c7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3aa1355f5c7_0_3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20" name="Google Shape;320;g3aa1355f5c7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g3aa1355f5c7_0_3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25" name="Google Shape;325;g3aa1355f5c7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3aa1355f5c7_0_3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30" name="Google Shape;330;g3aa1355f5c7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g3aa1355f5c7_0_4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40" name="Google Shape;340;g3aa1355f5c7_0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3a844f95122_0_6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75" name="Google Shape;175;g3a844f95122_0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3aa1355f5c7_0_6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44" name="Google Shape;344;g3aa1355f5c7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g3aa1355f5c7_0_6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54" name="Google Shape;354;g3aa1355f5c7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g3aa1355f5c7_0_7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59" name="Google Shape;359;g3aa1355f5c7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g3aa1355f5c7_0_7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64" name="Google Shape;364;g3aa1355f5c7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g3aa1355f5c7_0_8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69" name="Google Shape;369;g3aa1355f5c7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g3aa1355f5c7_0_8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74" name="Google Shape;374;g3aa1355f5c7_0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g3aa1355f5c7_0_8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79" name="Google Shape;379;g3aa1355f5c7_0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g3aa1355f5c7_0_9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84" name="Google Shape;384;g3aa1355f5c7_0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g3aa1355f5c7_0_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94" name="Google Shape;394;g3aa1355f5c7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g2b75ee6935c_1_12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00" name="Google Shape;400;g2b75ee6935c_1_1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 you have two or more images to combine together?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 keni dy ose më shumë imazhe për të kombinuar së bashku?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አንድ ላይ የሚያጣምሩ ሁለት ወይም ከዚያ በላይ ምስሎች አሉዎት?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هل لديك صورتين أو أكثر تريد دمجهما معًا؟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Երկու կամ ավելի պատկեր ունե՞ք համատեղելու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Tens dues o més imatges per combinar?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您有两张或多张图片需要合并吗？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Wilt u twee of meer afbeeldingen combineren?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آیا دو یا چند تصویر برای ترکیب با هم دارید؟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Avez-vous deux images ou plus à combiner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Haben Sie zwei oder mehr Bilder, die Sie miteinander kombinieren möchten?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શું તમારી પાસે બે કે તેથી વધુ છબીઓ એકસાથે જોડવા માટે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क्या आपके पास एक साथ जोड़ने के लिए दो या अधिक छवियां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Hai due o più immagini da combinare insieme?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組み合わせる画像が 2 つ以上ありますか?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두 개 이상의 이미지를 결합하고 싶으신가요?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 du an jî zêdetir wêne hene ku hûn bi hev re bikin yek?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Adakah anda mempunyai dua atau lebih imej untuk digabungkan bersama?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ഒന്നിച്ചുചേർക്കാൻ രണ്ടോ അതിലധികമോ ചിത്രങ്ങൾ നിങ്ങളുടെ കൈവശമുണ്ടോ?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 तपाईंसँग दुई वा बढी तस्बिरहरू एकसाथ जोड्न छन्?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ایا تاسو دوه یا ډیر انځورونه لرئ چې یوځای یې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Você tem duas ou mais imagens para combinar?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ਕੀ ਤੁਹਾਡੇ ਕੋਲ ਇਕੱਠੇ ਜੋੜਨ ਲਈ ਦੋ ਜਾਂ ਵੱਧ ਤਸਵੀਰਾਂ ਹਨ?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Хотите объединить два или более изображений?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 ли имате две или више слика које желите да спојите?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 haysaa laba sawir ama ka badan oo aad isku darayso?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¿Tienes dos o más imágenes para combinar?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Dupi anjeun gaduh dua atawa leuwih gambar pikeun ngagabungkeun babarengan?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Je, una picha mbili au zaidi za kuchanganya pamoja?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Har du två eller fler bilder att kombinera?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Mayroon ka bang dalawa o higit pang mga larawang pagsasama-samahin?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ஒன்றாக இணைக்க இரண்டு அல்லது அதற்கு மேற்பட்ட படங்கள் உங்களிடம் உள்ளதா?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คุณมีรูปภาพสองรูปหรือมากกว่าที่ต้องการรวมเข้าด้วยกันหรือไม่?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Birleştirmek istediğiniz iki veya daha fazla görseliniz mi var?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У вас є два чи більше зображень для об'єднання?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کیا آپ کے پاس ایک ساتھ جمع کرنے کے لیے دو یا زیادہ تصاویر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Bạn có hai hoặc nhiều hình ảnh để ghép lại với nhau không?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3a844f95122_0_7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3a844f95122_0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g2b75ee6935c_1_12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06" name="Google Shape;406;g2b75ee6935c_1_1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Is your idea unusual, unique, or thoughtful?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 është ideja juaj e pazakontë, unike apo e menduar mirë?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ሃሳብህ ያልተለመደ፣ ልዩ ወይም አሳቢ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هل فكرتك غير عادية، أو فريدة من نوعها، أو مدروسة؟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Ձեր գաղափարը անսովոր է, եզակի, թե՞ մտածված։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teva idea és inusual, única o pensada?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你的想法是否不同寻常、独一无二或富有创意？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Is uw idee ongewoon, uniek of doordacht?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آیا ایده شما غیرمعمول، منحصر به فرد یا متفکرانه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Votre idée est-elle originale, unique ou ingénieuse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Ist Ihre Idee ungewöhnlich, einzigartig oder durchdacht?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શું તમારો વિચાર અસામાન્ય, અનોખો કે વિચારશીલ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क्या आपका विचार असामान्य, अनोखा या विचारशील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tua idea è insolita, unica o ponderata?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あなたのアイデアは珍しい、ユニークな、あるいは思慮深いものですか?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귀하의 아이디어는 특이하고, 독특하고, 사려 깊습니까?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 fikra te neasayî, bêhempa, an jî bi hizir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Adakah idea anda luar biasa, unik atau bernas?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ആശയം അസാധാരണമോ, അതുല്യമോ, ചിന്തനീയമോ ആണോ?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 तपाईंको विचार असामान्य, अद्वितीय, वा विचारशील 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آیا ستاسو نظر غیر معمولي، بې ساری، یا فکر کوونکی 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Sua ideia é inusitada, original ou bem pensada?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ਕੀ ਤੁਹਾਡਾ ਵਿਚਾਰ ਅਸਾਧਾਰਨ, ਵਿਲੱਖਣ, ਜਾਂ ਸੋਚ-ਸਮਝ ਕੇ ਕੀਤਾ ਗਿਆ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Ваша идея необычна, уникальна или продуманна?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 ли је ваша идеја необична, јединствена или промишљена?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Fikirkaagu ma yahay mid aan caadi ahayn, mid gaar ah, mise mid fekeraya?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 idea es inusual, única o reflexiva?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Naha ide anjeun teu biasa, unik, atanapi wijaksana?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Je, wazo lako si la kawaida, la kipekee, au la kufikiria?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Är din idé ovanlig, unik eller tankeväckande?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iyong ideya ba ay hindi karaniwan, natatangi, o maalalahanin?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யோசனை அசாதாரணமானதா, தனித்துவமானதா அல்லது சிந்தனைமிக்கதா?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ความคิดของคุณแปลก แหวกแนว หรือสร้างสรรค์หรือไม่?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Fikriniz sıra dışı, benzersiz veya düşünceli mi?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Ваша ідея незвичайна, унікальна чи продумана?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کیا آپ کا خیال غیر معمولی، منفرد، یا سوچنے والا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Ý tưởng của bạn có khác thường, độc đáo hay chu đáo không?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g2b75ee6935c_1_13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12" name="Google Shape;412;g2b75ee6935c_1_1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Does your idea show your texture skills?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 tregon ideja juaj aftësitë tuaja në teksturë?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ሃሳብህ የሸካራነት ችሎታህን ያሳያል?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هل فكرتك تظهر مهاراتك في الملمس؟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Ձեր գաղափարը ցույց է տալիս ձեր հյուսվածքային հմտությունները՞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teva idea demostra les teves habilitats amb les textures?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你的设计作品是否展现了你的纹理处理技巧？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Toont jouw idee jouw textuurvaardigheden?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آیا ایده شما مهارت بافت شما را نشان می‌دهد؟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Votre idée met-elle en valeur vos compétences en matière de texture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Zeigt Ihre Idee Ihre Fähigkeiten im Bereich Texturierung?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શું તમારો વિચાર તમારી ટેક્સચર કુશળતા દર્શાવે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क्या आपका विचार आपकी बनावट कौशल को दर्शाता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tua idea dimostra le tue capacità in fatto di texture?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あなたのアイデアはテクスチャのスキルを表していますか?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당신의 아이디어는 당신의 질감 기술을 보여줍니까?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 fikra te jêhatîyên te yên teksturkirinê nîşan dide?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Adakah idea anda menunjukkan kemahiran tekstur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ആശയം നിങ്ങളുടെ ടെക്സ്ചർ കഴിവുകൾ കാണിക്കുന്നുണ്ടോ?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 तपाईंको विचारले तपाईंको बनावट कौशल देखाउँछ?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آیا ستاسو نظر ستاسو د جوړښت مهارتونه ښیي؟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Sua ideia demonstra suas habilidades em relação a texturas?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ਕੀ ਤੁਹਾਡਾ ਵਿਚਾਰ ਤੁਹਾਡੇ ਟੈਕਸਟਚਰ ਹੁਨਰ ਨੂੰ ਦਰਸਾਉਂਦਾ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Демонстрирует ли ваша идея ваши навыки работы с текстурами?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 ли ваша идеја показује ваше вештине текстурирања?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Fikirkaagu ma tusayaa xirfadahaaga texture?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 idea demuestra tus habilidades con las texturas?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Naha ide anjeun nunjukkeun kaahlian tékstur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Wazo lako linaonyesha ustadi wako wa muundo?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Visar din idé dina texturkunskaper?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iyong ideya ba ay nagpapakita ng iyong mga kakayahan sa texture?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யோசனை உங்கள் அமைப்புத் திறன்களைக் காட்டுகிறதா?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ความคิดของคุณแสดงถึงทักษะด้านเนื้อหาของคุณหรือไม่?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Fikriniz doku becerilerinizi yansıtıyor mu?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Чи ваша ідея демонструє ваші навички текстурування?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کیا آپ کا خیال آپ کی ساخت کی مہارت کو ظاہر کرتا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Ý tưởng của bạn có thể hiện được kỹ năng về kết cấu của bạn không?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g2b75ee6935c_1_13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18" name="Google Shape;418;g2b75ee6935c_1_1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Does your idea show a wide range of your brush skills and complex colour mixing?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 tregon ideja juaj një gamë të gjerë të aftësive tuaja të furçës dhe përzierjes komplekse të ngjyrave?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የእርስዎ ሃሳብ የእርስዎን ብሩሽ ችሎታ እና ውስብስብ የቀለም ድብልቅ ሰፋ ያለ ያሳያል?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هل تعكس فكرتك مدى واسع من مهاراتك في استخدام الفرشاة ومزج الألوان المعقدة؟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Ձեր գաղափարը ցույց է տալիս ձեր վրձնի հմտությունների լայն շրջանակ և գույների բարդ խառնուրդ;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teva idea mostra una àmplia gamma de les teves habilitats amb el pinzell i la complexa barreja de colors?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你的想法是否展现了你丰富的绘画技巧和复杂的色彩混合能力？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Laat jouw idee een breed scala aan penseelvaardigheden en complexe kleurmengingen zien?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آیا ایده شما طیف گسترده‌ای از مهارت‌های قلم‌مو و ترکیب رنگ‌های پیچیده شما را نشان می‌دهد؟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Votre idée témoigne-t-elle d'une grande variété de vos compétences en matière de pinceau et de mélange complexe de couleurs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Zeigt Ihre Idee ein breites Spektrum Ihrer Pinselfertigkeiten und Ihres Könnens im komplexen Mischen von Farben?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શું તમારો વિચાર તમારી બ્રશ કુશળતા અને જટિલ રંગ મિશ્રણની વિશાળ શ્રેણી દર્શાવે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क्या आपका विचार आपके ब्रश कौशल और जटिल रंग मिश्रण की विस्तृत श्रृंखला को दर्शाता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tua idea dimostra una vasta gamma delle tue abilità con il pennello e una complessa miscelazione dei colori?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あなたのアイデアは、幅広いブラシスキルと複雑な色の組み合わせを示していますか?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귀하의 아이디어는 다양한 붓놀림과 복잡한 색상 혼합을 보여줍니까?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 fikra te cûrbecûr jêhatîyên te yên firçeyê û tevlihevkirina rengan a tevlihev nîşan dide?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Adakah idea anda menunjukkan pelbagai kemahiran berus anda dan pencampuran warna yang kompleks?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ബ്രഷ് കഴിവുകളുടെയും സങ്കീർണ്ണമായ വർണ്ണ മിശ്രിതത്തിന്റെയും വിശാലമായ ശ്രേണി നിങ്ങളുടെ ആശയം കാണിക്കുന്നുണ്ടോ?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 तपाईंको विचारले तपाईंको ब्रश सीप र जटिल रंग मिश्रणको विस्तृत दायरा देखाउँछ?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آیا ستاسو نظر ستاسو د برش کولو مهارتونو او پیچلي رنګ مخلوط کولو پراخه لړۍ ښیې؟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Sua ideia demonstra uma ampla gama de suas habilidades com o pincel e mistura complexa de cores?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ਕੀ ਤੁਹਾਡਾ ਵਿਚਾਰ ਤੁਹਾਡੇ ਬੁਰਸ਼ ਹੁਨਰ ਅਤੇ ਗੁੰਝਲਦਾਰ ਰੰਗ ਮਿਸ਼ਰਣ ਦੀ ਵਿਸ਼ਾਲ ਸ਼੍ਰੇਣੀ ਨੂੰ ਦਰਸਾਉਂਦਾ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Демонстрирует ли ваша идея широкий диапазон ваших навыков письма и сложное смешение цветов?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 ли ваша идеја показује широк спектар ваших вештина коришћења четкице и сложено мешање боја?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Fikirkaaga miyuu tusinayaa xirfado badan oo burushkaaga ah iyo isku dhafka midabada adag?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 idea demuestra una amplia gama de tus habilidades con el pincel y una mezcla de colores compleja?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Naha ide anjeun nunjukkeun rupa-rupa kaahlian sikat sareng campuran warna anu kompleks?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Wazo lako linaonyesha anuwai ya ujuzi wako wa brashi na uchanganyaji changamano wa rangi?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Visar din idé ett brett spektrum av dina penselfärdigheter och komplexa färgblandningar?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Nagpapakita ba ang iyong ideya ng malawak na hanay ng iyong mga kasanayan sa pagsisipilyo at kumplikadong paghahalo ng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யோசனை உங்கள் தூரிகை திறன்களின் பரந்த அளவையும் சிக்கலான வண்ணக் கலவையையும் காட்டுகிறதா?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ไอเดียของคุณแสดงให้เห็นถึงทักษะการใช้แปรงที่หลากหลายและการผสมสีที่ซับซ้อนของคุณหรือไม่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Fikriniz fırça becerilerinizin ve karmaşık renk karıştırma becerilerinizin geniş bir yelpazesini mi gösteriyor?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Чи демонструє ваша ідея широкий спектр ваших навичок роботи з пензлем та складне змішування кольорів?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کیا آپ کا آئیڈیا آپ کے برش کی مہارتوں اور پیچیدہ رنگوں کے اختلاط کی ایک وسیع رینج کو ظاہر کرتا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Ý tưởng của bạn có thể hiện nhiều kỹ năng sử dụng cọ vẽ và cách pha trộn màu sắc phức tạp không?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g2b75ee6935c_1_14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24" name="Google Shape;424;g2b75ee6935c_1_1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Does your idea have a non-central composition and a clear colour scheme?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 ka ideja juaj një kompozim jo-qendror dhe një skemë të qartë ngjyrash?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የእርስዎ ሃሳብ ማዕከላዊ ያልሆነ ጥንቅር እና ግልጽ የሆነ የቀለም አሠራር አለው?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هل فكرتك تحتوي على تركيبة غير مركزية ومخطط ألوان واضح؟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Ձեր գաղափարն ունի՞ ոչ կենտրոնական կոմպոզիցիա և հստակ գունային սխեմա։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teva idea té una composició no central i una combinació de colors clara?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你的设计理念是否具有非中心构图和清晰的配色方案？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Heeft uw idee een decentrale compositie en een duidelijk kleurenschema?</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آیا ایده شما یک ترکیب‌بندی غیرمتمرکز و یک طرح رنگی واضح دارد؟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Votre idée possède-t-elle une composition non centrale et une palette de couleurs claire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Besitzt Ihre Idee eine nicht-zentrale Komposition und ein klares Farbschema?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શું તમારા વિચારમાં કોઈ કેન્દ્રિય રચના અને સ્પષ્ટ રંગ યોજના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क्या आपके विचार में गैर-केन्द्रीय संरचना और स्पष्ट रंग योजना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tua idea ha una composizione non centrale e una combinazione di colori chiara?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あなたのアイデアには、中心的でない構成と明確な配色がありますか?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귀하의 아이디어에는 중심이 없는 구성과 명확한 색상 구성이 있습니까?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 fikra te xwedî kompozîsyoneke ne-navendî û şêmayeke rengîn a zelal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Adakah idea anda mempunyai komposisi bukan pusat dan skema warna yang jelas?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ആശയത്തിന് കേന്ദ്രീകൃതമല്ലാത്ത ഒരു രചനയും വ്യക്തമായ ഒരു വർണ്ണ സ്കീമും ഉണ്ടോ?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 तपाईंको विचारमा केन्द्रीय संरचना र स्पष्ट रंग योजना 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آیا ستاسو مفکوره غیر مرکزي جوړښت او روښانه رنګ سکیم لري؟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Sua ideia possui uma composição não centralizada e uma paleta de cores bem definida?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ਕੀ ਤੁਹਾਡੇ ਵਿਚਾਰ ਵਿੱਚ ਇੱਕ ਗੈਰ-ਕੇਂਦਰੀ ਰਚਨਾ ਅਤੇ ਇੱਕ ਸਪਸ਼ਟ ਰੰਗ ਸਕੀਮ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Имеет ли ваша идея нецентральную композицию и четкую цветовую схему?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 ли ваша идеја има композицију која није централна и јасну шему боја?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Fikirkaagu ma leeyahay halabuur aan dhexe ahayn iyo nidaam midab cad?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 idea tiene una composición descentrada y una paleta de colores definida?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Naha ide anjeun gaduh komposisi non-sentral sareng skéma warna anu jelas?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Wazo lako lina muundo usio wa kati na mpango wazi wa rangi?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Har din idé en icke-central komposition och ett tydligt färgschema?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iyong ideya ba ay may hindi sentral na komposisyon at isang malinaw na scheme ng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யோசனை மையமற்ற அமைப்பு மற்றும் தெளிவான வண்ணத் திட்டத்தைக் கொண்டதா?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แนวคิดของคุณมีองค์ประกอบที่ไม่ใช่ศูนย์กลางและมีรูปแบบสีที่ชัดเจนหรือไม่?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Fikrinizin merkezi olmayan bir kompozisyonu ve net bir renk şeması var mı?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Чи має ваша ідея нецентральну композицію та чітку кольорову гаму?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کیا آپ کے خیال میں غیر مرکزی ساخت اور واضح رنگ سکیم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Ý tưởng của bạn có bố cục không tập trung và bảng màu rõ ràng không?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g205372ceebd_0_10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30" name="Google Shape;430;g205372ceebd_0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g275ac566c78_0_47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34" name="Google Shape;434;g275ac566c78_0_4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Today’s goals: Develop a series of painting ideas. Combine the best ideas together. Select 8+ reference images.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Develop a series of painting ideas, combine the best ones, and select 8+ reference images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Objektivat e sotme: Zhvilloni një seri idesh për pikturë. Kombinoni idetë më të mira së bashku. Zgjidhni 8+ imazhe referuese.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የዛሬዎቹ ግቦች: ተከታታይ የቀለም ሀሳቦችን ያዘጋጁ. ምርጥ ሀሳቦችን አንድ ላይ ያጣምሩ. 8+ የማጣቀሻ ምስሎችን ይምረጡ።</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أهداف اليوم: تطوير سلسلة من أفكار الرسم. جمع أفضل الأفكار معًا. اختيار 8 صور مرجعية أو أكثر.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Այսօրվա նպատակները՝ մշակել նկարչական գաղափարների շարք։ Միավորել լավագույն գաղափարները։ Ընտրել 8+ հղումային պատկերներ։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Objectius d'avui: Desenvolupar una sèrie d'idees per pintar. Combinar les millors idees. Seleccionar més de 8 imatges de referència.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今日目标：构思一系列绘画创意，并将最佳创意融合在一起，选择8张以上的参考图片。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Doelen voor vandaag: Ontwikkel een reeks schilderideeën. Combineer de beste ideeën. Selecteer meer dan 8 referentieafbeeldingen.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اهداف امروز: ایجاد مجموعه‌ای از ایده‌های نقاشی. ترکیب بهترین ایده‌ها با هم. انتخاب بیش از ۸ تصویر مرجع.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Objectifs du jour : Développer une série d’idées de peinture. Combiner les meilleures idées. Sélectionner au moins 8 images de référence.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Heutige Ziele: Eine Reihe von Malideen entwickeln. Die besten Ideen kombinieren. Mindestens acht Referenzbilder auswählen.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આજના ધ્યેયો: ચિત્રકામના વિચારોની શ્રેણી વિકસાવો. શ્રેષ્ઠ વિચારોને એકસાથે જોડો. 8+ સંદર્ભ છબીઓ પસંદ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का लक्ष्य: पेंटिंग के लिए विचारों की एक श्रृंखला विकसित करें। सर्वोत्तम विचारों को एक साथ मिलाएँ। 8+ संदर्भ चित्र चुनें।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Obiettivi di oggi: Sviluppare una serie di idee per dipingere. Combinare le idee migliori. Selezionare più di 8 immagini di riferimento.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今日の目標：絵画のアイデアをいくつか考え出す。最高のアイデアを組み合わせる。参考画像を8枚以上選ぶ。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오늘의 목표: 일련의 그림 아이디어를 개발합니다. 가장 좋은 아이디어를 결합합니다. 8개 이상의 참고 이미지를 선택합니다.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Armancên îro: Rêze ramanên boyaxkirinê pêş bixin. Ramanên çêtirîn bi hev re bikin yek. 8+ wêneyên referansê hilbijêrin.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Matlamat hari ini: Kembangkan satu siri idea lukisan. Gabungkan idea terbaik bersama-sama. Pilih 8+ imej rujukan.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ഇന്നത്തെ ലക്ഷ്യങ്ങൾ: പെയിന്റിംഗ് ആശയങ്ങളുടെ ഒരു പരമ്പര വികസിപ്പിക്കുക. മികച്ച ആശയങ്ങൾ ഒരുമിച്ച് ചേർക്കുക. 8+ റഫറൻസ് ചിത്രങ്ങൾ തിരഞ്ഞെടുക്കുക.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आजका लक्ष्यहरू: चित्रकला विचारहरूको श्रृंखला विकास गर्नुहोस्। उत्कृष्ट विचारहरूलाई एकसाथ जोड्नुहोस्। ८+ सन्दर्भ छविहरू चयन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نن ورځې موخې: د انځورګرۍ د نظرونو یوه لړۍ رامینځته کړئ. غوره نظرونه یوځای سره یوځای کړئ. د 8+ حوالې انځورونه غوره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Objetivos de hoje: Desenvolver uma série de ideias para pinturas. Combinar as melhores ideias. Selecionar 8 ou mais imagens de referência.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ਅੱਜ ਦੇ ਟੀਚੇ: ਪੇਂਟਿੰਗ ਵਿਚਾਰਾਂ ਦੀ ਇੱਕ ਲੜੀ ਵਿਕਸਤ ਕਰੋ। ਸਭ ਤੋਂ ਵਧੀਆ ਵਿਚਾਰਾਂ ਨੂੰ ਇਕੱਠੇ ਜੋੜੋ। 8+ ਸੰਦਰਭ ਚਿੱਤਰ ਚੁਣੋ।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Цели на сегодня: разработать серию идей для картин. Объединить лучшие из них. Выбрать не менее 8 референсных изображений.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Данашњи циљеви: Развити низ идеја за сликање. Комбиновати најбоље идеје. Изаберите 8+ референтних слика.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Hadafyada maanta: Samee taxane fikrado rinjiyeyn ah. Isku dhafka fikradaha ugu fiican. Dooro 8+ sawiro tixraac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Objetivos de hoy: Desarrollar una serie de ideas para pinturas. Combinar las mejores ideas. Seleccionar al menos 8 imágenes de referencia.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Tujuan dinten ieu: Ngembangkeun runtuyan gagasan lukisan. Ngagabungkeun gagasan pangalusna babarengan. Pilih 8+ gambar rujukan.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Malengo ya leo: Kuendeleza mfululizo wa mawazo ya uchoraji. Kuchanganya mawazo bora pamoja. Chagua picha 8+ za marejeleo.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Dagens mål: Utveckla en serie målningsidéer. Kombinera de bästa idéerna. Välj 8+ referensbilder.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Mga layunin ngayon: Bumuo ng isang serye ng mga ideya sa pagpipinta. Pagsamahin ang pinakamahusay na mga ideya. Pumili ng 8+ reference na larawan.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இன்றைய இலக்குகள்: ஓவிய யோசனைகளின் தொடரை உருவாக்குங்கள். சிறந்த யோசனைகளை ஒன்றாக இணைக்கவும். 8+ குறிப்பு படங்களைத் தேர்ந்தெடுக்கவும்.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เป้าหมายของวันนี้: พัฒนาไอเดียการวาดภาพ ผสมผสานไอเดียที่ดีที่สุดเข้าด้วยกัน เลือกภาพอ้างอิงอย่างน้อย 8 ภาพ</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Bugünün hedefleri: Bir dizi resim fikri geliştirin. En iyi fikirleri bir araya getirin. 8'den fazla referans görsel seçin.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Цілі на сьогодні: Розробити серію ідей для малювання. Поєднати найкращі ідеї разом. Обрати 8+ зображень-еталонів.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آج کے مقاصد: پینٹنگ کے خیالات کا ایک سلسلہ تیار کریں۔ بہترین خیالات کو ایک ساتھ جوڑیں۔ 8+ حوالہ جاتی تصاویر منتخب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Mục tiêu hôm nay: Phát triển một loạt ý tưởng vẽ tranh. Kết hợp những ý tưởng hay nhất lại với nhau. Chọn 8+ hình ảnh tham khảo.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g275ac566c78_0_96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40" name="Google Shape;440;g275ac566c78_0_9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g2b659b3cdc2_0_105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45" name="Google Shape;445;g2b659b3cdc2_0_10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g2b659b3cdc2_0_76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49" name="Google Shape;449;g2b659b3cdc2_0_7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centred next to English, Summer 2025 generated on 11/22/2025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Gabriel Espinoza developing his painting idea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Gabriel Espinoza duke zhvilluar idenë e tij për pikturë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ገብርኤል እስፒኖዛ የስዕል ሃሳቡን እያዳበረ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غابرييل إسبينوزا يطور فكرة لوحته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Գաբրիել Էսպինոզան զարգացնում է իր նկարչական գաղափարը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Gabriel Espinoza desenvolupant la seva idea pictòrica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加布里埃尔·埃斯皮诺萨正在构思他的绘画理念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Gabriel Espinoza ontwikkelt zijn schilderidee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گابریل اسپینوزا در حال توسعه ایده نقاشی‌اش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Gabriel Espinoza développe son idée de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Gabriel Espinoza entwickelt seine Malereiidee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ગેબ્રિયલ એસ્પિનોઝા પોતાનો ચિત્રકામનો વિચાર વિકસાવી રહ્યા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गेब्रियल एस्पिनोज़ा अपनी पेंटिंग के विचार को विकसित करते हुए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Gabriel Espinoza sviluppa la sua idea di pittura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絵画のアイデアを練るガブリエル・エスピノサ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가브리엘 에스피노자가 자신의 그림 아이디어를 발전시키고 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Gabriel Espinoza fikra xwe ya wênesaziyê pêş dixe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Gabriel Espinoza mengembangkan idea lukisannya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ഗബ്രിയേൽ എസ്പിനോസ തന്റെ ചിത്രരചനാ ആശയം വികസിപ്പിക്കുന്നു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गेब्रियल एस्पिनोजा आफ्नो चित्रकला विचार विकास गर्दै</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ګابریل ایسپینوزا د خپل نقاشۍ مفکورې ته وده ورکوي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Gabriel Espinoza desenvolvendo sua ideia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ਗੈਬਰੀਅਲ ਐਸਪੀਨੋਜ਼ਾ ਆਪਣੇ ਪੇਂਟਿੰਗ ਵਿਚਾਰ ਨੂੰ ਵਿਕਸਤ ਕਰਦਾ ਹੋਇਆ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Габриэль Эспиноза развивает свою идею картины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Габријел Еспиноза развија своју идеју за сликање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Gabriel Espinoza horumarinta fikraddiisa rinjiyeynta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Gabriel Espinoza desarrollando su idea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Jibril Espinoza ngembangkeun ide lukisan 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Gabriel Espinoza akiendeleza wazo lake la uchoraji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Gabriel Espinoza utvecklar sin målningsidé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 Gabriel Espinoza ay bumubuo ng kanyang ideya sa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கேப்ரியல் எஸ்பினோசா தனது ஓவியக் கருத்தை வளர்த்துக் கொள்கிறார்.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กาเบรียล เอสปิโนซา กำลังพัฒนาแนวคิดการวาดภาพของเขา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Gabriel Espinoza resim fikrini geliştiriyor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Габріель Еспіноза розвиває свою ідею картини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گیبریل ایسپینوزا اپنا پینٹنگ آئیڈیا تیار کر رہے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Gabriel Espinoza đang phát triển ý tưởng vẽ tranh của mình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g2b659b3cdc2_0_93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55" name="Google Shape;455;g2b659b3cdc2_0_9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d0b12fd90a_0_29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87" name="Google Shape;187;gd0b12fd90a_0_2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g2b659b3cdc2_0_873:notes"/>
          <p:cNvSpPr/>
          <p:nvPr>
            <p:ph idx="2" type="sldImg"/>
          </p:nvPr>
        </p:nvSpPr>
        <p:spPr>
          <a:xfrm>
            <a:off x="114329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61" name="Google Shape;461;g2b659b3cdc2_0_8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g2b659b3cdc2_0_70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70" name="Google Shape;470;g2b659b3cdc2_0_7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g275ac566c78_0_65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76" name="Google Shape;476;g275ac566c78_0_6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g2b659b3cdc2_0_94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82" name="Google Shape;482;g2b659b3cdc2_0_9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g2b659b3cdc2_0_100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87" name="Google Shape;487;g2b659b3cdc2_0_10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g2b659b3cdc2_0_93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93" name="Google Shape;493;g2b659b3cdc2_0_9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g205372ceebd_0_33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97" name="Google Shape;497;g205372ceebd_0_3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10/28/2025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Consider searching with ‘aesthetic’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Konsideroni kërkimin me 'estetikë'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'በማስጌጥ' መፈለግን ያስቡበት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فكر في البحث باستخدام "الجمالية"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Փորձեք որոնել «գեղագիտական» բառով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Considera cercar amb "estètica"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考虑使用“美学”进行搜索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Overweeg om te zoeken met ‘esthetisch’</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جستجو با کلمه «زیبایی‌شناسی» را در نظر بگیرید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Envisagez de rechercher avec « esthétique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Erwägen Sie die Suche mit „ästhetisch“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'સૌંદર્યલક્ષી' સાથે શોધવાનું વિચારો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'सौंदर्य' के साथ खोजने पर विचार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Considera la ricerca con "estetica"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「美的」で検索することを検討してください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'미적'으로 검색해보세요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Li lêgerîna bi 'estetîk' bifikirin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Pertimbangkan untuk mencari dengan 'estetik'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'സൗന്ദര്യശാസ്ത്രം' ഉപയോഗിച്ച് തിരയുന്നത് പരിഗണിക്കുക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'सौंदर्य' को साथ खोजी गर्ने विचार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'جمالیات' سره لټون ته پام وکړئ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Considere pesquisar por ‘estética’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'ਸੁਹਜ' ਨਾਲ ਖੋਜ ਕਰਨ 'ਤੇ ਵਿਚਾਰ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Попробуйте поискать по слову «эстетика»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Размислите о претраживању са „естетским“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Tixgeli inaad ku raadiso 'quruxsan'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Considere buscar con 'estética'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Pertimbangkeun milarian nganggo 'éstétis'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Fikiria kutafuta kwa 'uzuri'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Överväg att söka med "estetisk"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Isaalang-alang ang paghahanap gamit ang 'aesthetic'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'அழகியல்' மூலம் தேடுவதைக் கருத்தில் கொள்ளுங்கள்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ลองค้นหาด้วยคำว่า ‘สุนทรียศาสตร์’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'Estetik' ile aramayı düşünün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Розгляньте можливість пошуку за запитом «естетика»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'جمالیاتی' کے ساتھ تلاش کرنے پر غور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Hãy cân nhắc tìm kiếm với từ khóa "thẩm mỹ"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g205372ceebd_0_40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04" name="Google Shape;504;g205372ceebd_0_4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10/28/2025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Consider searching with ‘mood board’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Konsideroni kërkimin me 'tabelën e humorit'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በ'ሙድ ሰሌዳ' መፈለግን ያስቡበት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فكر في البحث باستخدام "لوحة الحالة المزاجية"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Փորձեք որոնել «տրամադրության տախտակի» միջոցով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Considera fer cerques amb un "mood board"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考虑使用“情绪板”进行搜索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Overweeg om te zoeken met ‘moodboard’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جستجو با «mood board» را در نظر بگیرید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Envisagez une recherche avec « mood board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Erwägen Sie die Suche mit „Moodboard“.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'મૂડ બોર્ડ' વડે શોધવાનું વિચારો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'मूड बोर्ड' से खोज करने पर विचार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Considera la ricerca con "mood board"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「ムードボード」で検索してみる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'무드 보드'로 검색해보세요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Li ser lêgerîna bi 'tabloya moodê' bifikirin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Pertimbangkan untuk mencari dengan 'mood board'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'മൂഡ് ബോർഡ്' ഉപയോഗിച്ച് തിരയുന്നത് പരിഗണിക്കുക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'मुड बोर्ड' प्रयोग गरेर खोजी गर्ने विचार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'موډ بورډ' سره لټون کولو ته پام وکړئ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Considere pesquisar por ‘mood board’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'ਮੂਡ ਬੋਰਡ' ਨਾਲ ਖੋਜ ਕਰਨ 'ਤੇ ਵਿਚਾਰ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Попробуйте поискать по запросу «доска настроения»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Размислите о претраживању помоћу „табле расположења“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Tixgeli inaad ku raadiso 'mood board'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Considere buscar con un "tablero de estado de ánimo"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Pertimbangkeun milarian nganggo 'mood board'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Fikiria kutafuta ukitumia 'ubao wa hisia'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Överväg att söka med "mood board"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Isaalang-alang ang paghahanap gamit ang 'mood board'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'மனநிலை பலகை' மூலம் தேடுவதைக் கருத்தில் கொள்ளுங்கள்.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ลองค้นหาด้วย 'มู้ดบอร์ด'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'Ruh hali panosu' ile arama yapmayı düşünün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Спробуйте пошукати за допомогою «дошки настрою»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'موڈ بورڈ' کے ساتھ تلاش کرنے پر غور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Hãy cân nhắc tìm kiếm bằng 'bảng tâm trạng'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9" name="Shape 509"/>
        <p:cNvGrpSpPr/>
        <p:nvPr/>
      </p:nvGrpSpPr>
      <p:grpSpPr>
        <a:xfrm>
          <a:off x="0" y="0"/>
          <a:ext cx="0" cy="0"/>
          <a:chOff x="0" y="0"/>
          <a:chExt cx="0" cy="0"/>
        </a:xfrm>
      </p:grpSpPr>
      <p:sp>
        <p:nvSpPr>
          <p:cNvPr id="510" name="Google Shape;510;g205372ceebd_0_42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11" name="Google Shape;511;g205372ceebd_0_4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10/28/2025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Consider searching with ‘aesthetic’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Konsideroni kërkimin me 'estetikë'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'በማስጌጥ' መፈለግን ያስቡበት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فكر في البحث باستخدام "الجمالية"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Փորձեք որոնել «գեղագիտական» բառով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Considera cercar amb "estètica"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考虑使用“美学”进行搜索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Overweeg om te zoeken met ‘esthetisch’</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جستجو با کلمه «زیبایی‌شناسی» را در نظر بگیرید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Envisagez de rechercher avec « esthétique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Erwägen Sie die Suche mit „ästhetisch“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'સૌંદર્યલક્ષી' સાથે શોધવાનું વિચારો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'सौंदर्य' के साथ खोजने पर विचार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Considera la ricerca con "estetica"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「美的」で検索することを検討してください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'미적'으로 검색해보세요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Li lêgerîna bi 'estetîk' bifikirin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Pertimbangkan untuk mencari dengan 'estetik'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'സൗന്ദര്യശാസ്ത്രം' ഉപയോഗിച്ച് തിരയുന്നത് പരിഗണിക്കുക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'सौंदर्य' को साथ खोजी गर्ने विचार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'جمالیات' سره لټون ته پام وکړئ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Considere pesquisar por ‘estética’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'ਸੁਹਜ' ਨਾਲ ਖੋਜ ਕਰਨ 'ਤੇ ਵਿਚਾਰ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Попробуйте поискать по слову «эстетика»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Размислите о претраживању са „естетским“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Tixgeli inaad ku raadiso 'quruxsan'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Considere buscar con 'estética'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Pertimbangkeun milarian nganggo 'éstétis'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Fikiria kutafuta kwa 'uzuri'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Överväg att söka med "estetisk"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Isaalang-alang ang paghahanap gamit ang 'aesthetic'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'அழகியல்' மூலம் தேடுவதைக் கருத்தில் கொள்ளுங்கள்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ลองค้นหาด้วยคำว่า ‘สุนทรียศาสตร์’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'Estetik' ile aramayı düşünün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Розгляньте можливість пошуку за запитом «естетика»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'جمالیاتی' کے ساتھ تلاش کرنے پر غور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Hãy cân nhắc tìm kiếm với từ khóa "thẩm mỹ"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6" name="Shape 516"/>
        <p:cNvGrpSpPr/>
        <p:nvPr/>
      </p:nvGrpSpPr>
      <p:grpSpPr>
        <a:xfrm>
          <a:off x="0" y="0"/>
          <a:ext cx="0" cy="0"/>
          <a:chOff x="0" y="0"/>
          <a:chExt cx="0" cy="0"/>
        </a:xfrm>
      </p:grpSpPr>
      <p:sp>
        <p:nvSpPr>
          <p:cNvPr id="517" name="Google Shape;517;g205372ceebd_0_41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18" name="Google Shape;518;g205372ceebd_0_4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10/28/2025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Consider searching with ‘mood board’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Konsideroni kërkimin me 'tabelën e humorit'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በ'ሙድ ሰሌዳ' መፈለግን ያስቡበት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فكر في البحث باستخدام "لوحة الحالة المزاجية"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Փորձեք որոնել «տրամադրության տախտակի» միջոցով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Considera fer cerques amb un "mood board"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考虑使用“情绪板”进行搜索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Overweeg om te zoeken met ‘moodboard’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جستجو با «mood board» را در نظر بگیرید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Envisagez une recherche avec « mood board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Erwägen Sie die Suche mit „Moodboard“.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'મૂડ બોર્ડ' વડે શોધવાનું વિચારો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'मूड बोर्ड' से खोज करने पर विचार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Considera la ricerca con "mood board"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「ムードボード」で検索してみる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'무드 보드'로 검색해보세요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Li ser lêgerîna bi 'tabloya moodê' bifikirin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Pertimbangkan untuk mencari dengan 'mood board'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'മൂഡ് ബോർഡ്' ഉപയോഗിച്ച് തിരയുന്നത് പരിഗണിക്കുക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'मुड बोर्ड' प्रयोग गरेर खोजी गर्ने विचार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'موډ بورډ' سره لټون کولو ته پام وکړئ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Considere pesquisar por ‘mood board’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'ਮੂਡ ਬੋਰਡ' ਨਾਲ ਖੋਜ ਕਰਨ 'ਤੇ ਵਿਚਾਰ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Попробуйте поискать по запросу «доска настроения»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Размислите о претраживању помоћу „табле расположења“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Tixgeli inaad ku raadiso 'mood board'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Considere buscar con un "tablero de estado de ánimo"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Pertimbangkeun milarian nganggo 'mood board'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Fikiria kutafuta ukitumia 'ubao wa hisia'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Överväg att söka med "mood board"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Isaalang-alang ang paghahanap gamit ang 'mood board'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'மனநிலை பலகை' மூலம் தேடுவதைக் கருத்தில் கொள்ளுங்கள்.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ลองค้นหาด้วย 'มู้ดบอร์ด'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'Ruh hali panosu' ile arama yapmayı düşünün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Спробуйте пошукати за допомогою «дошки настрою»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'موڈ بورڈ' کے ساتھ تلاش کرنے پر غور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Hãy cân nhắc tìm kiếm bằng 'bảng tâm trạng'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d0b12fd90a_0_46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94" name="Google Shape;194;gd0b12fd90a_0_4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3" name="Shape 523"/>
        <p:cNvGrpSpPr/>
        <p:nvPr/>
      </p:nvGrpSpPr>
      <p:grpSpPr>
        <a:xfrm>
          <a:off x="0" y="0"/>
          <a:ext cx="0" cy="0"/>
          <a:chOff x="0" y="0"/>
          <a:chExt cx="0" cy="0"/>
        </a:xfrm>
      </p:grpSpPr>
      <p:sp>
        <p:nvSpPr>
          <p:cNvPr id="524" name="Google Shape;524;g205372ceebd_1_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25" name="Google Shape;525;g205372ceebd_1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10/28/2025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Consider searching with ‘aesthetic’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Konsideroni kërkimin me 'estetikë'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'በማስጌጥ' መፈለግን ያስቡበት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فكر في البحث باستخدام "الجمالية"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Փորձեք որոնել «գեղագիտական» բառով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Considera cercar amb "estètica"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考虑使用“美学”进行搜索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Overweeg om te zoeken met ‘esthetisch’</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جستجو با کلمه «زیبایی‌شناسی» را در نظر بگیرید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Envisagez de rechercher avec « esthétique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Erwägen Sie die Suche mit „ästhetisch“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'સૌંદર્યલક્ષી' સાથે શોધવાનું વિચારો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'सौंदर्य' के साथ खोजने पर विचार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Considera la ricerca con "estetica"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「美的」で検索することを検討してください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'미적'으로 검색해보세요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Li lêgerîna bi 'estetîk' bifikirin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Pertimbangkan untuk mencari dengan 'estetik'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'സൗന്ദര്യശാസ്ത്രം' ഉപയോഗിച്ച് തിരയുന്നത് പരിഗണിക്കുക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'सौंदर्य' को साथ खोजी गर्ने विचार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'جمالیات' سره لټون ته پام وکړئ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Considere pesquisar por ‘estética’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'ਸੁਹਜ' ਨਾਲ ਖੋਜ ਕਰਨ 'ਤੇ ਵਿਚਾਰ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Попробуйте поискать по слову «эстетика»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Размислите о претраживању са „естетским“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Tixgeli inaad ku raadiso 'quruxsan'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Considere buscar con 'estética'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Pertimbangkeun milarian nganggo 'éstétis'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Fikiria kutafuta kwa 'uzuri'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Överväg att söka med "estetisk"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Isaalang-alang ang paghahanap gamit ang 'aesthetic'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'அழகியல்' மூலம் தேடுவதைக் கருத்தில் கொள்ளுங்கள்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ลองค้นหาด้วยคำว่า ‘สุนทรียศาสตร์’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'Estetik' ile aramayı düşünün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Розгляньте можливість пошуку за запитом «естетика»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'جمالیاتی' کے ساتھ تلاش کرنے پر غور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Hãy cân nhắc tìm kiếm với từ khóa "thẩm mỹ"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0" name="Shape 530"/>
        <p:cNvGrpSpPr/>
        <p:nvPr/>
      </p:nvGrpSpPr>
      <p:grpSpPr>
        <a:xfrm>
          <a:off x="0" y="0"/>
          <a:ext cx="0" cy="0"/>
          <a:chOff x="0" y="0"/>
          <a:chExt cx="0" cy="0"/>
        </a:xfrm>
      </p:grpSpPr>
      <p:sp>
        <p:nvSpPr>
          <p:cNvPr id="531" name="Google Shape;531;g205372ceebd_0_43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32" name="Google Shape;532;g205372ceebd_0_4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10/28/2025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Consider searching with ‘mood board’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Konsideroni kërkimin me 'tabelën e humorit'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በ'ሙድ ሰሌዳ' መፈለግን ያስቡበት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فكر في البحث باستخدام "لوحة الحالة المزاجية"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Փորձեք որոնել «տրամադրության տախտակի» միջոցով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Considera fer cerques amb un "mood board"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考虑使用“情绪板”进行搜索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Overweeg om te zoeken met ‘moodboard’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جستجو با «mood board» را در نظر بگیرید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Envisagez une recherche avec « mood board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Erwägen Sie die Suche mit „Moodboard“.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'મૂડ બોર્ડ' વડે શોધવાનું વિચારો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'मूड बोर्ड' से खोज करने पर विचार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Considera la ricerca con "mood board"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「ムードボード」で検索してみる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'무드 보드'로 검색해보세요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Li ser lêgerîna bi 'tabloya moodê' bifikirin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Pertimbangkan untuk mencari dengan 'mood board'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'മൂഡ് ബോർഡ്' ഉപയോഗിച്ച് തിരയുന്നത് പരിഗണിക്കുക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'मुड बोर्ड' प्रयोग गरेर खोजी गर्ने विचार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'موډ بورډ' سره لټون کولو ته پام وکړئ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Considere pesquisar por ‘mood board’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'ਮੂਡ ਬੋਰਡ' ਨਾਲ ਖੋਜ ਕਰਨ 'ਤੇ ਵਿਚਾਰ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Попробуйте поискать по запросу «доска настроения»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Размислите о претраживању помоћу „табле расположења“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Tixgeli inaad ku raadiso 'mood board'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Considere buscar con un "tablero de estado de ánimo"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Pertimbangkeun milarian nganggo 'mood board'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Fikiria kutafuta ukitumia 'ubao wa hisia'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Överväg att söka med "mood board"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Isaalang-alang ang paghahanap gamit ang 'mood board'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'மனநிலை பலகை' மூலம் தேடுவதைக் கருத்தில் கொள்ளுங்கள்.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ลองค้นหาด้วย 'มู้ดบอร์ด'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'Ruh hali panosu' ile arama yapmayı düşünün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Спробуйте пошукати за допомогою «дошки настрою»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'موڈ بورڈ' کے ساتھ تلاش کرنے پر غور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Hãy cân nhắc tìm kiếm bằng 'bảng tâm trạng'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7" name="Shape 537"/>
        <p:cNvGrpSpPr/>
        <p:nvPr/>
      </p:nvGrpSpPr>
      <p:grpSpPr>
        <a:xfrm>
          <a:off x="0" y="0"/>
          <a:ext cx="0" cy="0"/>
          <a:chOff x="0" y="0"/>
          <a:chExt cx="0" cy="0"/>
        </a:xfrm>
      </p:grpSpPr>
      <p:sp>
        <p:nvSpPr>
          <p:cNvPr id="538" name="Google Shape;538;g2b659b3cdc2_0_105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39" name="Google Shape;539;g2b659b3cdc2_0_10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 name="Shape 541"/>
        <p:cNvGrpSpPr/>
        <p:nvPr/>
      </p:nvGrpSpPr>
      <p:grpSpPr>
        <a:xfrm>
          <a:off x="0" y="0"/>
          <a:ext cx="0" cy="0"/>
          <a:chOff x="0" y="0"/>
          <a:chExt cx="0" cy="0"/>
        </a:xfrm>
      </p:grpSpPr>
      <p:sp>
        <p:nvSpPr>
          <p:cNvPr id="542" name="Google Shape;542;g275ac566c78_0_59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43" name="Google Shape;543;g275ac566c78_0_5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If you want to warm up your creative brain, you can think of ways the world should be different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Nëse doni të ngrohni trurin tuaj krijues, mund të mendoni se si bota duhet të jetë ndryshe.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የእርስዎን የፈጠራ አንጎል ለማሞቅ ከፈለጉ, ዓለም የተለየ መሆን አለበት መንገዶች ማሰብ ይችላሉ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إذا كنت تريد تدفئة عقلك الإبداعي، يمكنك التفكير في طرق تجعل العالم مختلفًا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Եթե ​​ուզում եք տաքացնել ձեր ստեղծագործական ուղեղը, կարող եք մտածել, թե ինչպես պետք է աշխարհը տարբեր լինի։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 vols escalfar el teu cervell creatiu, pots pensar en maneres en què el món hauria de ser diferent.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如果你想激发你的创造力，你可以想想世界应该如何改变。</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Als je je creatieve brein wilt opwarmen, kun je nadenken over manieren waarop de wereld anders zou moeten zijn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اگر می‌خواهید مغز خلاق خود را گرم کنید، می‌توانید به راه‌هایی فکر کنید که دنیا باید متفاوت باشد.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 vous voulez stimuler votre créativité, vous pouvez réfléchir à des façons dont le monde devrait être différent.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Wenn Sie Ihre Kreativität anregen möchten, können Sie darüber nachdenken, wie die Welt anders sein sollte.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જો તમે તમારા સર્જનાત્મક મગજને ગરમ કરવા માંગતા હો, તો તમે દુનિયા કેવી રીતે અલગ હોવી જોઈએ તે વિશે વિચારી શકો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यदि आप अपने रचनात्मक मस्तिष्क को गर्म करना चाहते हैं, तो आप उन तरीकों के बारे में सोच सकते हैं जिनसे दुनिया अलग होनी चाहिए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 vuoi riscaldare il tuo cervello creativo, puoi pensare a come il mondo dovrebbe essere diverso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創造的な脳を温めたいなら、世界がどう変わるべきか考えてみましょう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창의적인 두뇌를 예열하고 싶다면 세상이 달라야 할 방식을 생각해 보세요.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Heke hûn dixwazin mejiyê xwe yê afirîner germ bikin, hûn dikarin li ser awayên ku divê cîhan cûda be bifikirin.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Jika anda ingin memanaskan otak kreatif anda, anda boleh memikirkan cara dunia harus berbeza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സർഗ്ഗാത്മക തലച്ചോറിനെ ഉത്തേജിപ്പിക്കണമെങ്കിൽ, ലോകം വ്യത്യസ്തമാകേണ്ട വഴികളെക്കുറിച്ച് നിങ്ങൾക്ക് ചിന്തിക്കാം.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यदि तपाईं आफ्नो रचनात्मक दिमागलाई न्यानो बनाउन चाहनुहुन्छ भने, तपाईं संसार कसरी फरक हुनुपर्छ भनेर सोच्न सक्नुहुन्छ।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که تاسو غواړئ خپل تخلیقي دماغ ګرم کړئ، تاسو کولی شئ د نړۍ د بدلون په اړه فکر وکړئ.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 você quiser aquecer seu cérebro criativo, pode pensar em maneiras pelas quais o mundo deveria ser diferente.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ਜੇ ਤੁਸੀਂ ਆਪਣੇ ਰਚਨਾਤਮਕ ਦਿਮਾਗ ਨੂੰ ਗਰਮ ਕਰਨਾ ਚਾਹੁੰਦੇ ਹੋ, ਤਾਂ ਤੁਸੀਂ ਸੋਚ ਸਕਦੇ ਹੋ ਕਿ ਦੁਨੀਆਂ ਕਿਵੇਂ ਵੱਖਰੀ ਹੋਣੀ ਚਾਹੀਦੀ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Если вы хотите разогреть свой творческий мозг, вы можете подумать о том, как мир мог бы быть другим.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Ако желите да загрејете свој креативни мозак, можете смислити начине на које би свет требало да буде другачији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Haddii aad rabto inaad diiriso maskaxdaada hal-abuurka ah, waxaad ka fikiri kartaa siyaabaha dunidu u kala duwan tahay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 quieres estimular tu mente creativa, puedes pensar en cómo debería ser el mundo diferente.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Upami anjeun hoyong ngahaneutan otak kreatif anjeun, anjeun tiasa mikirkeun cara dunya kedah béda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Ikiwa unataka kuamsha ubongo wako wa ubunifu, unaweza kufikiria njia ambazo ulimwengu unapaswa kuwa tofauti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Om du vill värma upp din kreativa hjärna kan du tänka på hur världen borde vara annorlunda.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Kung gusto mong painitin ang iyong malikhaing utak, maaari kang mag-isip ng mga paraan kung paano dapat iba ang mundo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படைப்பு மூளையை உற்சாகப்படுத்த விரும்பினால், உலகம் வித்தியாசமாக இருக்க வேண்டிய வழிகளைப் பற்றி நீங்கள் சிந்திக்கலாம்.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หากคุณต้องการปลุกความคิดสร้างสรรค์ของคุณ คุณสามารถคิดถึงวิธีที่โลกควรจะแตกต่างออกไป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Yaratıcı beyninizi ısıtmak istiyorsanız, dünyanın farklı olabileceği yolları düşünebilirsiniz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Якщо ви хочете розігріти свій творчий розум, ви можете подумати про те, як світ мав би бути іншим</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اگر آپ اپنے تخلیقی دماغ کو گرم کرنا چاہتے ہیں، تو آپ ان طریقوں کے بارے میں سوچ سکتے ہیں جن سے دنیا کو مختلف ہونا چاہیے۔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Nếu bạn muốn khởi động bộ não sáng tạo của mình, bạn có thể nghĩ về những cách thế giới nên khác biệt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8" name="Shape 548"/>
        <p:cNvGrpSpPr/>
        <p:nvPr/>
      </p:nvGrpSpPr>
      <p:grpSpPr>
        <a:xfrm>
          <a:off x="0" y="0"/>
          <a:ext cx="0" cy="0"/>
          <a:chOff x="0" y="0"/>
          <a:chExt cx="0" cy="0"/>
        </a:xfrm>
      </p:grpSpPr>
      <p:sp>
        <p:nvSpPr>
          <p:cNvPr id="549" name="Google Shape;549;g3272113c484_0_6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50" name="Google Shape;550;g3272113c484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4" name="Shape 554"/>
        <p:cNvGrpSpPr/>
        <p:nvPr/>
      </p:nvGrpSpPr>
      <p:grpSpPr>
        <a:xfrm>
          <a:off x="0" y="0"/>
          <a:ext cx="0" cy="0"/>
          <a:chOff x="0" y="0"/>
          <a:chExt cx="0" cy="0"/>
        </a:xfrm>
      </p:grpSpPr>
      <p:sp>
        <p:nvSpPr>
          <p:cNvPr id="555" name="Google Shape;555;g3271fc61280_0_35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56" name="Google Shape;556;g3271fc61280_0_3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1" name="Shape 561"/>
        <p:cNvGrpSpPr/>
        <p:nvPr/>
      </p:nvGrpSpPr>
      <p:grpSpPr>
        <a:xfrm>
          <a:off x="0" y="0"/>
          <a:ext cx="0" cy="0"/>
          <a:chOff x="0" y="0"/>
          <a:chExt cx="0" cy="0"/>
        </a:xfrm>
      </p:grpSpPr>
      <p:sp>
        <p:nvSpPr>
          <p:cNvPr id="562" name="Google Shape;562;g3a9dae791a1_0_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63" name="Google Shape;563;g3a9dae791a1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7" name="Shape 567"/>
        <p:cNvGrpSpPr/>
        <p:nvPr/>
      </p:nvGrpSpPr>
      <p:grpSpPr>
        <a:xfrm>
          <a:off x="0" y="0"/>
          <a:ext cx="0" cy="0"/>
          <a:chOff x="0" y="0"/>
          <a:chExt cx="0" cy="0"/>
        </a:xfrm>
      </p:grpSpPr>
      <p:sp>
        <p:nvSpPr>
          <p:cNvPr id="568" name="Google Shape;568;g2b659b3cdc2_0_106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69" name="Google Shape;569;g2b659b3cdc2_0_10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 name="Shape 571"/>
        <p:cNvGrpSpPr/>
        <p:nvPr/>
      </p:nvGrpSpPr>
      <p:grpSpPr>
        <a:xfrm>
          <a:off x="0" y="0"/>
          <a:ext cx="0" cy="0"/>
          <a:chOff x="0" y="0"/>
          <a:chExt cx="0" cy="0"/>
        </a:xfrm>
      </p:grpSpPr>
      <p:sp>
        <p:nvSpPr>
          <p:cNvPr id="572" name="Google Shape;572;g2b659b3cdc2_0_119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73" name="Google Shape;573;g2b659b3cdc2_0_11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Summer 2025 generated on 11/22/2025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Today’s goals: Develop a series of painting ideas. Combine the best ideas together. Select 8+ reference images.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Develop a series of painting ideas, combine the best ones, and select 8+ reference images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Objektivat e sotme: Zhvilloni një seri idesh për pikturë. Kombinoni idetë më të mira së bashku. Zgjidhni 8+ imazhe referuese.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የዛሬዎቹ ግቦች: ተከታታይ የቀለም ሀሳቦችን ያዘጋጁ. ምርጥ ሀሳቦችን አንድ ላይ ያጣምሩ. 8+ የማጣቀሻ ምስሎችን ይምረጡ።</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أهداف اليوم: تطوير سلسلة من أفكار الرسم. جمع أفضل الأفكار معًا. اختيار 8 صور مرجعية أو أكثر.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Այսօրվա նպատակները՝ մշակել նկարչական գաղափարների շարք։ Միավորել լավագույն գաղափարները։ Ընտրել 8+ հղումային պատկերներ։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Objectius d'avui: Desenvolupar una sèrie d'idees per pintar. Combinar les millors idees. Seleccionar més de 8 imatges de referència.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今日目标：构思一系列绘画创意，并将最佳创意融合在一起，选择8张以上的参考图片。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Doelen voor vandaag: Ontwikkel een reeks schilderideeën. Combineer de beste ideeën. Selecteer meer dan 8 referentieafbeeldingen.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اهداف امروز: ایجاد مجموعه‌ای از ایده‌های نقاشی. ترکیب بهترین ایده‌ها با هم. انتخاب بیش از ۸ تصویر مرجع.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Objectifs du jour : Développer une série d’idées de peinture. Combiner les meilleures idées. Sélectionner au moins 8 images de référence.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Heutige Ziele: Eine Reihe von Malideen entwickeln. Die besten Ideen kombinieren. Mindestens acht Referenzbilder auswählen.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આજના ધ્યેયો: ચિત્રકામના વિચારોની શ્રેણી વિકસાવો. શ્રેષ્ઠ વિચારોને એકસાથે જોડો. 8+ સંદર્ભ છબીઓ પસંદ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का लक्ष्य: पेंटिंग के लिए विचारों की एक श्रृंखला विकसित करें। सर्वोत्तम विचारों को एक साथ मिलाएँ। 8+ संदर्भ चित्र चुनें।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Obiettivi di oggi: Sviluppare una serie di idee per dipingere. Combinare le idee migliori. Selezionare più di 8 immagini di riferimento.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今日の目標：絵画のアイデアをいくつか考え出す。最高のアイデアを組み合わせる。参考画像を8枚以上選ぶ。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오늘의 목표: 일련의 그림 아이디어를 개발합니다. 가장 좋은 아이디어를 결합합니다. 8개 이상의 참고 이미지를 선택합니다.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Armancên îro: Rêze ramanên boyaxkirinê pêş bixin. Ramanên çêtirîn bi hev re bikin yek. 8+ wêneyên referansê hilbijêrin.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Matlamat hari ini: Kembangkan satu siri idea lukisan. Gabungkan idea terbaik bersama-sama. Pilih 8+ imej rujukan.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ഇന്നത്തെ ലക്ഷ്യങ്ങൾ: പെയിന്റിംഗ് ആശയങ്ങളുടെ ഒരു പരമ്പര വികസിപ്പിക്കുക. മികച്ച ആശയങ്ങൾ ഒരുമിച്ച് ചേർക്കുക. 8+ റഫറൻസ് ചിത്രങ്ങൾ തിരഞ്ഞെടുക്കുക.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आजका लक्ष्यहरू: चित्रकला विचारहरूको श्रृंखला विकास गर्नुहोस्। उत्कृष्ट विचारहरूलाई एकसाथ जोड्नुहोस्। ८+ सन्दर्भ छविहरू चयन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نن ورځې موخې: د انځورګرۍ د نظرونو یوه لړۍ رامینځته کړئ. غوره نظرونه یوځای سره یوځای کړئ. د 8+ حوالې انځورونه غوره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Objetivos de hoje: Desenvolver uma série de ideias para pinturas. Combinar as melhores ideias. Selecionar 8 ou mais imagens de referência.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ਅੱਜ ਦੇ ਟੀਚੇ: ਪੇਂਟਿੰਗ ਵਿਚਾਰਾਂ ਦੀ ਇੱਕ ਲੜੀ ਵਿਕਸਤ ਕਰੋ। ਸਭ ਤੋਂ ਵਧੀਆ ਵਿਚਾਰਾਂ ਨੂੰ ਇਕੱਠੇ ਜੋੜੋ। 8+ ਸੰਦਰਭ ਚਿੱਤਰ ਚੁਣੋ।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Цели на сегодня: разработать серию идей для картин. Объединить лучшие из них. Выбрать не менее 8 референсных изображений.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Данашњи циљеви: Развити низ идеја за сликање. Комбиновати најбоље идеје. Изаберите 8+ референтних слика.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Hadafyada maanta: Samee taxane fikrado rinjiyeyn ah. Isku dhafka fikradaha ugu fiican. Dooro 8+ sawiro tixraac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Objetivos de hoy: Desarrollar una serie de ideas para pintar. Combinar las mejores ideas. Seleccionar más de 8 imágenes de referencia.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Tujuan dinten ieu: Ngembangkeun runtuyan gagasan lukisan. Ngagabungkeun gagasan pangalusna babarengan. Pilih 8+ gambar rujukan.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Malengo ya leo: Kuendeleza mfululizo wa mawazo ya uchoraji. Kuchanganya mawazo bora pamoja. Chagua picha 8+ za marejeleo.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Dagens mål: Utveckla en serie målningsidéer. Kombinera de bästa idéerna. Välj 8+ referensbilder.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Mga layunin ngayon: Bumuo ng isang serye ng mga ideya sa pagpipinta. Pagsamahin ang pinakamahusay na mga ideya. Pumili ng 8+ reference na larawan.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இன்றைய இலக்குகள்: ஓவிய யோசனைகளின் தொடரை உருவாக்குங்கள். சிறந்த யோசனைகளை ஒன்றாக இணைக்கவும். 8+ குறிப்பு படங்களைத் தேர்ந்தெடுக்கவும்.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เป้าหมายของวันนี้: พัฒนาไอเดียการวาดภาพ ผสมผสานไอเดียที่ดีที่สุดเข้าด้วยกัน เลือกภาพอ้างอิงอย่างน้อย 8 ภาพ</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Bugünün hedefleri: Bir dizi resim fikri geliştirin. En iyi fikirleri bir araya getirin. 8'den fazla referans görsel seçin.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Цілі на сьогодні: Розробити серію ідей для малювання. Поєднати найкращі ідеї разом. Обрати 8+ зображень-еталонів.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آج کے مقاصد: پینٹنگ کے خیالات کا ایک سلسلہ تیار کریں۔ بہترین خیالات کو ایک ساتھ جوڑیں۔ 8+ حوالہ جاتی تصاویر منتخب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Mục tiêu hôm nay: Phát triển một loạt ý tưởng vẽ tranh. Kết hợp những ý tưởng hay nhất lại với nhau. Chọn 8+ hình ảnh tham khảo.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7" name="Shape 577"/>
        <p:cNvGrpSpPr/>
        <p:nvPr/>
      </p:nvGrpSpPr>
      <p:grpSpPr>
        <a:xfrm>
          <a:off x="0" y="0"/>
          <a:ext cx="0" cy="0"/>
          <a:chOff x="0" y="0"/>
          <a:chExt cx="0" cy="0"/>
        </a:xfrm>
      </p:grpSpPr>
      <p:sp>
        <p:nvSpPr>
          <p:cNvPr id="578" name="Google Shape;578;g1c353f7cc6c_0_6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79" name="Google Shape;579;g1c353f7cc6c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Summer 2025 generated on 11/22/2025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It is normal for people with good taste to quit making things.  It is because they don’t know about the creativity gap. Expect that no matter how good you are, you will always be able to see where things could be better.  So instead of aiming for perfection, focus on WORKING through specific small goals for improvement.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It is normal for people with good taste to quit making things.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Është normale që njerëzit me shije të mirë të heqin dorë nga krijimi i gjërave. Kjo ndodh sepse nuk e dinë për boshllëkun e kreativitetit. Prit që, pavarësisht sa i mirë je, gjithmonë do të jesh në gjendje të shohësh se ku gjërat mund të jenë më mirë. Pra, në vend që të synosh përsosmërinë, përqendrohu te PUNËS përmes qëllimeve të vogla specifike për përmirësim.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ጥሩ ጣዕም ያላቸው ሰዎች ነገሮችን መስራት ማቆም የተለመደ ነገር ነው.  ስለ ፈጠራ ክፍተቱ ስለማያውቁ ነው. የቱንም ያህል ጥሩ ብትሆን ነገሮች የተሻለ የት እንደሚሆኑ ሁልጊዜ ማየት እንደምትችል ጠብቅ።  ስለዚህ ወደ ፍጽምና ከማድረግ ይልቅ፣ ለመሻሻል የተወሰኑ ትናንሽ ግቦችን በመጠቀም በመስራት ላይ አተኩር።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من الطبيعي أن يتوقف أصحاب الذوق الرفيع عن الإبداع، لأنهم لا يدركون فجوة الإبداع. توقع أنه مهما بلغت مهارتك، ستجد دائمًا ما يمكن تحسينه. لذا، بدلًا من السعي نحو الكمال، ركّز على العمل من خلال أهداف صغيرة ومحددة للتحسين.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Բնական է, որ լավ ճաշակ ունեցող մարդիկ դադարեն ստեղծագործելուց։ Դա պայմանավորված է նրանով, որ նրանք չգիտեն ստեղծագործականության բացի մասին։ Հաշվի առեք, որ անկախ նրանից, թե որքան լավն եք, միշտ կկարողանաք տեսնել, թե որտեղ կարող են իրերը ավելի լավ լինել։ Այսպիսով, կատարելության ձգտելու փոխարեն կենտրոնացեք ԱՇԽԱՏԱՆՔԻ վրա՝ կատարելագործման համար նախատեսված որոշակի փոքր նպատակների ուղղությամբ։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És normal que la gent amb bon gust deixi de fer coses. És perquè no coneixen la bretxa de creativitat. Espera que, per molt bo que siguis, sempre podràs veure on les coses podrien millorar. Així que, en comptes d'aspirar a la perfecció, centra't en TREBALLAR a través de petits objectius específics de millora.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品味高雅的人放弃创作是很正常的，因为他们不了解创意的差距。你要明白，无论你多么优秀，你总能看到哪些地方可以做得更好。所以，与其追求完美，不如专注于完成具体的、小的改进目标。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Het is normaal dat mensen met een goede smaak stoppen met dingen maken. Dat komt omdat ze zich niet bewust zijn van de creatieve kloof. Verwacht dat je, hoe goed je ook bent, altijd zult zien waar dingen beter kunnen. Dus in plaats van te streven naar perfectie, concentreer je je op het WERKEN aan specifieke, kleine doelen voor verbetering.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طبیعی است که افراد خوش‌سلیقه از ساختن دست بکشند. این به این دلیل است که آنها از شکاف خلاقیت خبر ندارند. انتظار داشته باشید که مهم نیست چقدر خوب باشید، همیشه می‌توانید ببینید که اوضاع کجا می‌تواند بهتر باشد. بنابراین به جای هدف قرار دادن کمال، روی کار کردن از طریق اهداف کوچک خاص برای پیشرفت تمرکز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Il est normal que des personnes ayant bon goût cessent de créer. C'est parce qu'elles ignorent l'écart de créativité. Sachez que, aussi doué soyez-vous, vous trouverez toujours des points à améliorer. Alors, au lieu de viser la perfection, concentrez-vous sur la réalisation de petits objectifs d'amélioration concrets.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 ist normal, dass Menschen mit gutem Geschmack irgendwann aufhören, Dinge selbst zu gestalten. Das liegt daran, dass sie die kreative Lücke nicht kennen. Egal wie gut du bist, du wirst immer Verbesserungspotenzial erkennen. Anstatt also nach Perfektion zu streben, konzentriere dich darauf, konkrete, kleine Ziele zur Verbesserung zu erreichen.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સારા સ્વાદ ધરાવતા લોકો માટે વસ્તુઓ બનાવવાનું છોડી દેવું સામાન્ય છે. કારણ કે તેઓ સર્જનાત્મકતાના અંતર વિશે જાણતા નથી. અપેક્ષા રાખો કે તમે ગમે તેટલા સારા હોવ, તમે હંમેશા જોઈ શકશો કે વસ્તુઓ ક્યાં વધુ સારી થઈ શકે છે. તેથી સંપૂર્ણતા મેળવવાને બદલે, સુધારણા માટે ચોક્કસ નાના લક્ષ્યો દ્વારા કામ કરવા પર ધ્યાન કેન્દ્રિત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अच्छे स्वाद वाले लोगों का चीज़ें बनाना छोड़ देना आम बात है। ऐसा इसलिए होता है क्योंकि उन्हें रचनात्मकता की कमी का एहसास नहीं होता। उम्मीद करें कि आप चाहे कितने भी अच्छे क्यों न हों, आप हमेशा यह देख पाएँगे कि चीज़ें कहाँ बेहतर हो सकती हैं। इसलिए पूर्णता का लक्ष्य रखने के बजाय, सुधार के लिए विशिष्ट छोटे-छोटे लक्ष्यों पर काम करने पर ध्यान केंद्रित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È normale che le persone con buon gusto smettano di creare. Questo perché non conoscono il divario creativo. Aspettatevi che, per quanto bravi siate, sarete sempre in grado di vedere dove le cose potrebbero essere migliorate. Quindi, invece di puntare alla perfezione, concentratevi sul LAVORARE su piccoli obiettivi specifici per il miglioramento.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センスの良い人がものづくりをやめてしまうのはよくあることです。それは、創造性のギャップを知らないからです。どんなに優れた人でも、常に改善できる点を見つけることができるはずです。ですから、完璧を目指すのではなく、改善のための具体的な小さな目標に取り組むことに集中し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좋은 취향을 가진 사람들이 무언가를 만드는 것을 그만두는 것은 자연스러운 일입니다. 창의성의 격차를 모르기 때문입니다. 아무리 잘하더라도 개선할 수 있는 부분은 항상 찾을 수 있다는 것을 기억하세요. 완벽을 목표로 삼기보다는 개선을 위한 구체적이고 작은 목표들을 달성하는 데 집중하세요.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Ji bo kesên xwedî çêjek baş normal e ku dev ji çêkirina tiştan berdin. Ji ber ku ew ji valahiya afirîneriyê nizanin. Li bendê bin ku hûn çiqas baş bin jî, hûn ê her gav karibin bibînin ka tişt dikarin li ku derê çêtir bibin. Ji ber vê yekê, li şûna ku hûn armanc bikin ku bigihîjin bêkêmasiyê, li ser XEBATÊ bi rêya armancên piçûk ên taybetî ji bo başbûnê bisekinin.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Adalah perkara biasa bagi orang yang mempunyai selera yang baik untuk berhenti membuat sesuatu.  Ini kerana mereka tidak tahu tentang jurang kreativiti. Jangkakan bahawa tidak kira betapa baiknya anda, anda akan sentiasa dapat melihat di mana keadaan boleh menjadi lebih baik.  Jadi daripada menyasarkan kesempurnaan, fokus pada BEKERJA melalui matlamat kecil khusus untuk penambahbaikan.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നല്ല അഭിരുചിയുള്ള ആളുകൾ നിർമ്മാണം ഉപേക്ഷിക്കുന്നത് സാധാരണമാണ്. സർഗ്ഗാത്മകതയുടെ വിടവ് അവർക്ക് അറിയാത്തതുകൊണ്ടാണ് ഇത് സംഭവിക്കുന്നത്. നിങ്ങൾ എത്ര നല്ലവനാണെങ്കിലും, കാര്യങ്ങൾ എവിടെയാണ് മികച്ചതാകുന്നതെന്ന് നിങ്ങൾക്ക് എല്ലായ്പ്പോഴും കാണാൻ കഴിയുമെന്ന് പ്രതീക്ഷിക്കുക. അതിനാൽ പൂർണത ലക്ഷ്യമിടുന്നതിനുപകരം, മെച്ചപ്പെടുത്തലിനായി പ്രത്യേക ചെറിയ ലക്ഷ്യങ്ങളിലൂടെ പ്രവർത്തിക്കുന്നതിൽ ശ്രദ്ധ കേന്ദ്രീകരിക്കുക.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राम्रो रुचि भएका मानिसहरूले चीजहरू बनाउन छोड्नु सामान्य हो। किनभने उनीहरूलाई रचनात्मकताको खाडलको बारेमा थाहा छैन। तपाईं जतिसुकै राम्रो भए पनि, तपाईं सधैं कहाँ राम्रो हुन सक्छ भनेर हेर्न सक्षम हुनुहुनेछ भन्ने आशा गर्नुहोस्। त्यसैले पूर्णताको लागि लक्ष्य राख्नुको सट्टा, सुधारको लागि विशिष्ट साना लक्ष्यहरू मार्फत काम गर्ने कुरामा ध्यान केन्द्रित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دا د هغو خلکو لپاره عادي خبره ده چې ښه ذوق لري د شیانو جوړول پریږدي. دا ځکه چې دوی د تخلیقیت تشې په اړه نه پوهیږي. تمه وکړئ چې مهمه نده چې تاسو څومره ښه یاست، تاسو به تل وکولی شئ وګورئ چې شیان چیرته ښه کیدی شي. نو د بشپړتیا هدف کولو پرځای، د ښه والي لپاره د ځانګړو کوچنیو اهدافو له لارې کار کولو باندې تمرکز وکړئ.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 normal que pessoas com bom gosto desistam de criar coisas. Isso acontece porque elas desconhecem a lacuna criativa. Tenha em mente que, não importa o quão bom você seja, sempre haverá pontos que podem ser aprimorados. Portanto, em vez de buscar a perfeição, concentre-se em TRABALHAR em pequenas metas específicas para alcançar melhorias.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ਚੰਗੇ ਸਵਾਦ ਵਾਲੇ ਲੋਕਾਂ ਲਈ ਚੀਜ਼ਾਂ ਬਣਾਉਣਾ ਛੱਡ ਦੇਣਾ ਆਮ ਗੱਲ ਹੈ। ਇਹ ਇਸ ਲਈ ਹੈ ਕਿਉਂਕਿ ਉਹ ਰਚਨਾਤਮਕਤਾ ਦੇ ਪਾੜੇ ਬਾਰੇ ਨਹੀਂ ਜਾਣਦੇ। ਉਮੀਦ ਕਰੋ ਕਿ ਤੁਸੀਂ ਕਿੰਨੇ ਵੀ ਚੰਗੇ ਹੋ, ਤੁਸੀਂ ਹਮੇਸ਼ਾ ਇਹ ਦੇਖ ਸਕੋਗੇ ਕਿ ਚੀਜ਼ਾਂ ਕਿੱਥੇ ਬਿਹਤਰ ਹੋ ਸਕਦੀਆਂ ਹਨ। ਇਸ ਲਈ ਸੰਪੂਰਨਤਾ ਲਈ ਟੀਚਾ ਰੱਖਣ ਦੀ ਬਜਾਏ, ਸੁਧਾਰ ਲਈ ਖਾਸ ਛੋਟੇ ਟੀਚਿਆਂ ਦੁਆਰਾ ਕੰਮ ਕਰਨ 'ਤੇ ਧਿਆਨ ਕੇਂਦਰਤ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Для людей с хорошим вкусом нормально прекращать что-либо создавать. Это происходит потому, что они не знают о творческом дефиците. Будьте готовы к тому, что, независимо от того, насколько вы хороши, вы всегда сможете увидеть, что можно улучшить. Поэтому вместо того, чтобы стремиться к совершенству, сосредоточьтесь на РАБОТЕ над конкретными небольшими целями для улучшения.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Нормално је да људи са добрим укусом престану да праве ствари. То је зато што не знају за јаз у креативности. Очекујте да без обзира колико сте добри, увек ћете моћи да видите где ствари могу бити боље. Зато, уместо да циљате на савршенство, фокусирајте се на РАД кроз остваривање конкретних малих циљева за побољшање.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Waa wax iska caadi ah in dadka dhadhanka wanaagsani ay iska daayaan wax samaynta.  Sababtoo ah ma yaqaaniin farqiga hal-abuurka. Filo si kasta oo aad u wanaagsan tahay, waxaad mar walba awoodi doontaa inaad aragto halka arrimuhu ka fiicnaan karaan.  Markaa intii aad higsan lahayd kaamil, diiradda saar SHAQO iyada oo loo marayo yoolal yaryar oo gaar ah oo horumarin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 normal que las personas con buen gusto dejen de crear. Esto se debe a que desconocen la brecha creativa. Ten en cuenta que, por muy bueno que seas, siempre podrás ver dónde puedes mejorar. Así que, en lugar de aspirar a la perfección, concéntrate en TRABAJAR por pequeñas metas específicas para mejorar.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Normal pikeun jalma anu boga rasa alus kaluar nyieun hal.  Éta sabab henteu terang ngeunaan gap kreativitas. Nyangka yén sanajan kumaha alus anjeun, anjeun bakal salawasna bisa ningali dimana hal bisa jadi hadé.  Janten tinimbang tujuan pikeun kasampurnaan, fokus kana KERJA ngaliwatan tujuan leutik khusus pikeun perbaikan.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 kawaida kwa watu wenye ladha nzuri kuacha kutengeneza vitu.  Ni kwa sababu hawajui kuhusu pengo la ubunifu. Tarajia kuwa haijalishi wewe ni mzuri kiasi gani, utaweza kuona kila mahali ambapo mambo yanaweza kuwa bora.  Kwa hivyo badala ya kulenga ukamilifu, zingatia KUFANYA KAZI kupitia malengo mahususi madogo ya kuboresha.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Det är normalt att människor med god smak slutar skapa saker. Det beror på att de inte vet om kreativitetsklyftan. Förvänta dig att oavsett hur bra du är, kommer du alltid att kunna se var saker och ting kan bli bättre. Så istället för att sträva efter perfektion, fokusera på att ARBETA mot specifika små mål för förbättring.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Normal para sa mga taong may mabuting panlasa na huminto sa paggawa ng mga bagay.  Ito ay dahil hindi nila alam ang tungkol sa creativity gap. Asahan na kahit gaano ka kahusay, palagi mong makikita kung saan maaaring maging mas mahusay ang mga bagay.  Kaya sa halip na maghangad ng pagiging perpekto, tumuon sa PAGGAWA sa pamamagitan ng mga partikular na maliliit na layunin para sa pagpapabuti.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நல்ல ரசனை உள்ளவர்கள் பொருட்களை உருவாக்குவதை விட்டுவிடுவது இயல்பானது. படைப்பாற்றல் இடைவெளி பற்றி அவர்களுக்குத் தெரியாததால் தான். நீங்கள் எவ்வளவு நல்லவராக இருந்தாலும், விஷயங்கள் எங்கு சிறப்பாக இருக்க முடியும் என்பதை நீங்கள் எப்போதும் பார்க்க முடியும் என்று எதிர்பார்க்கலாம். எனவே முழுமையை இலக்காகக் கொள்வதற்குப் பதிலாக, முன்னேற்றத்திற்கான குறிப்பிட்ட சிறிய இலக்குகளை அடைவதில் கவனம் செலுத்துங்கள்.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เป็นเรื่องปกติที่คนที่มีรสนิยมดีจะเลิกสร้างสรรค์สิ่งต่างๆ เพราะพวกเขาไม่รู้ถึงช่องว่างของความคิดสร้างสรรค์ คาดหวังไว้ว่าไม่ว่าคุณจะเก่งแค่ไหน คุณก็จะมองเห็นจุดที่สามารถพัฒนาได้เสมอ ดังนั้น แทนที่จะมุ่งเป้าไปที่ความสมบูรณ์แบบ จงมุ่งเน้นไปที่การลงมือทำตามเป้าหมายเล็กๆ ที่เฉพาะเจาะจงเพื่อการพัฒนา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Zevk sahibi insanların bir şeyler üretmeyi bırakması normaldir. Çünkü yaratıcılık açığının farkında değillerdir. Ne kadar iyi olursanız olun, her zaman işlerin daha iyi olabileceği noktaları görebileceğinizi unutmayın. Bu yüzden mükemmelliği hedeflemek yerine, gelişim için belirli küçük hedefler üzerinde ÇALIŞMAYA odaklanın.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Для людей з гарним смаком нормально перестати щось створювати. Це тому, що вони не знають про прогалину в креативності. Очікуйте, що незалежно від того, наскільки ви хороші, ви завжди зможете побачити, де можна покращити. Тож замість того, щоб прагнути досконалості, зосередьтеся на ПРАЦІ над досягненням конкретних невеликих цілей для покращення.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اچھے ذائقے والے لوگوں کے لیے چیزیں بنانا چھوڑ دینا معمول کی بات ہے۔  اس کی وجہ یہ ہے کہ وہ تخلیقی خلاء کے بارے میں نہیں جانتے ہیں۔ توقع کریں کہ آپ کتنے ہی اچھے کیوں نہ ہوں، آپ ہمیشہ یہ دیکھنے کے قابل ہوں گے کہ چیزیں کہاں بہتر ہوسکتی ہیں۔  اس لیے کمال کے لیے مقصد کرنے کے بجائے، بہتری کے لیے مخصوص چھوٹے مقاصد کے ذریعے کام کرنے پر توجہ دیں۔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Việc những người có gu thẩm mỹ tốt bỏ cuộc là điều bình thường. Đó là vì họ không biết về khoảng cách sáng tạo. Hãy tin rằng dù bạn có giỏi đến đâu, bạn vẫn luôn có thể nhìn ra điểm nào cần cải thiện. Vì vậy, thay vì hướng đến sự hoàn hảo, hãy tập trung vào việc THỰC HIỆN những mục tiêu nhỏ cụ thể để cải thiện.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205b9be3de3_0_11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01" name="Google Shape;201;g205b9be3de3_0_1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4" name="Shape 584"/>
        <p:cNvGrpSpPr/>
        <p:nvPr/>
      </p:nvGrpSpPr>
      <p:grpSpPr>
        <a:xfrm>
          <a:off x="0" y="0"/>
          <a:ext cx="0" cy="0"/>
          <a:chOff x="0" y="0"/>
          <a:chExt cx="0" cy="0"/>
        </a:xfrm>
      </p:grpSpPr>
      <p:sp>
        <p:nvSpPr>
          <p:cNvPr id="585" name="Google Shape;585;g275ac566c78_0_72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86" name="Google Shape;586;g275ac566c78_0_7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Grab 8+ reference images. I recommend a mix of photos and inspirational images.   Search with: ‘mood board’ ‘aesthetic’ ‘acrylic’ ‘oil 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Merrni mbi 8 imazhe referuese. Unë rekomandoj një përzierje fotosh dhe imazhesh frymëzuese. Kërkoni me: 'tabelë humori' 'estetike' 'akrilik' 'pikturë vaji'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8+ የማጣቀሻ ምስሎችን ይያዙ። የፎቶዎች ድብልቅ እና አነቃቂ ምስሎችን እመክራለሁ.   ፍለጋ በ: 'ሙድ ሰሌዳ' 'ውበት' 'acrylic' 'oil paint'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احصل على أكثر من 8 صور مرجعية. أنصحك بمزيج من الصور والصور الملهمة. ابحث باستخدام: "لوحة مزاجية"، "جمالية"، "أكريليك"، "لوحة زيتية".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Վերցրեք 8+ հղումային պատկերներ։ Ես խորհուրդ եմ տալիս լուսանկարների և ոգեշնչող պատկերների համադրություն։ Որոնեք՝ «տրամադրության տախտակ», «գեղագիտական», «ակրիլային», «յուղաներկ»։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Agafa més de 8 imatges de referència. Recomano una barreja de fotos i imatges inspiradores. Cerca amb: 'mood board' 'estètica' 'acrílic' 'pintura a l'oli'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收集8张以上的参考图片。我建议照片和灵感图片相结合。搜索关键词：‘情绪板’‘美学’‘丙烯画’‘油画’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Gebruik minimaal 8 referentiebeelden. Ik raad een mix van foto's en inspirerende afbeeldingen aan. Zoek met: 'moodboard', 'esthetisch', 'acryl', 'olieverf'.</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بیش از ۸ تصویر مرجع تهیه کنید. من ترکیبی از عکس‌ها و تصاویر الهام‌بخش را توصیه می‌کنم. با این عبارات جستجو کنید: «mood board» «aesthetic» «acrylic» «oil 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Rassemblez au moins 8 images de référence. Je recommande un mélange de photos et d'images inspirantes. Recherchez avec les mots-clés suivants : « tableau d'inspiration », « esthétique », « acrylique », « peinture à l'huile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Sammle mindestens acht Referenzbilder. Ich empfehle eine Mischung aus Fotos und Inspirationsbildern. Suche mit folgenden Begriffen: „Moodboard“, „Ästhetik“, „Acryl“, „Ölmalerei“.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8+ સંદર્ભ છબીઓ લો. હું ફોટા અને પ્રેરણાદાયી છબીઓનું મિશ્રણ લેવાની ભલામણ કરું છું. આ રીતે શોધો: ‘મૂડ બોર્ડ’ ‘સૌંદર્યલક્ષી’ ‘એક્રેલિક’ ‘તેલ ચિત્ર’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8+ संदर्भ चित्र प्राप्त करें। मैं फ़ोटो और प्रेरणादायक चित्रों का मिश्रण सुझाता हूँ। खोजें: 'मूड बोर्ड' 'सौंदर्यबोध' 'ऐक्रेलिक' 'ऑयल पेंटिंग'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Prendi più di 8 immagini di riferimento. Consiglio un mix di foto e immagini ispirazionali. Cerca con: "mood board", "estetica", "acrilico", "pittura a olio".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参考画像を8枚以上用意しましょう。写真とインスピレーションを与える画像をミックスすることをお勧めします。「ムードボード」「美的」「アクリル」「油絵」で検索してみてください。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8개 이상의 참고 이미지를 확보하세요. 사진과 영감을 주는 이미지를 섞어서 사용하는 것을 추천합니다. '무드 보드', '미적', '아크릴', '유화'로 검색해 보세요.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Zêdetirî 8 wêneyên referansê bigirin. Ez pêşniyar dikim ku tevliheviyek ji wêne û wêneyên îlhamê hebe. Bi van bigere: 'mood board' 'aesthetic' 'acrylic' 'oil 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Dapatkan 8+ imej rujukan. Saya mengesyorkan gabungan foto dan imej inspirasi.   Cari dengan: 'papan mood' 'estetik' 'akrilik' 'lukisan minyak'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8+ റഫറൻസ് ചിത്രങ്ങൾ എടുക്കുക. ഫോട്ടോകളുടെയും പ്രചോദനാത്മകമായ ചിത്രങ്ങളുടെയും ഒരു മിശ്രിതം ഞാൻ ശുപാർശ ചെയ്യുന്നു. 'മൂഡ് ബോർഡ്' 'സൗന്ദര്യാത്മകം' 'അക്രിലിക്' 'ഓയിൽ പെയിന്റിംഗ്' എന്നിവ ഉപയോഗിച്ച് തിരയുക.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८+ सन्दर्भ तस्बिरहरू लिनुहोस्। म तस्बिरहरू र प्रेरणादायी तस्बिरहरूको मिश्रण सिफारिस गर्छु। खोज्नुहोस्: 'मुड बोर्ड' 'सौंदर्य' 'एक्रेलिक' 'तेल चित्रकला'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8+ حوالې انځورونه واخلئ. زه د عکسونو او الهامي انځورونو ترکیب وړاندیز کوم. د دې سره لټون وکړئ: 'موډ بورډ' 'جمالیاتي' 'اکریلیک' 'تیل رنګ کول'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Selecione pelo menos 8 imagens de referência. Recomendo uma mistura de fotos e imagens inspiradoras. Pesquise com: ‘mood board’, ‘estética’, ‘acrílico’, ‘pintura a óleo’.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8+ ਹਵਾਲੇ ਵਾਲੀਆਂ ਤਸਵੀਰਾਂ ਲਓ। ਮੈਂ ਫੋਟੋਆਂ ਅਤੇ ਪ੍ਰੇਰਨਾਦਾਇਕ ਤਸਵੀਰਾਂ ਦੇ ਮਿਸ਼ਰਣ ਦੀ ਸਿਫਾਰਸ਼ ਕਰਦਾ ਹਾਂ। ਇਸ ਨਾਲ ਖੋਜ ਕਰੋ: 'ਮੂਡ ਬੋਰਡ' 'ਸੁਹਜ' 'ਐਕਰੀਲਿਕ' 'ਤੇਲ ਪੇਂਟਿੰਗ'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Возьмите не менее 8 референсных изображений. Рекомендую использовать как фотографии, так и вдохновляющие изображения. Поиск по ключевым словам: «доска настроения», «эстетика», «акрил», «масляная живопись».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Узмите 8+ референтних слика. Препоручујем комбинацију фотографија и инспиративних слика. Претражите са: „табла расположења“, „естетика“, „акрил“, „слика уљаним бојама“.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Qabo 8+ sawiro tixraac Waxaan ku talinayaa isku dhafka sawirro iyo sawirro dhiirigelin leh.   Ku raadi: 'mood board' 'qurux' 'acrylic' 'saliid saliid'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Consigue al menos 8 imágenes de referencia. Recomiendo una combinación de fotos e imágenes inspiradoras. Busca con: «tablero de inspiración», «estética», «acrílico», «pintura al óleo».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Grab 8+ gambar rujukan. Abdi nyarankeun campuran poto sareng gambar inspirational.   Pilarian nganggo: 'mood board' 'estetika' 'akrilik' 'lukisan minyak'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Chukua picha 8+ za marejeleo. Ninapendekeza mchanganyiko wa picha na picha za kutia moyo.   Tafuta na: 'bodi ya mhemko' 'aesthetic' 'akriliki' 'uchoraji wa mafuta'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Skaffa 8+ referensbilder. Jag rekommenderar en blandning av foton och inspirationsbilder. Sök med: 'mood board' 'estetik' 'akryl' 'oljemålning'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Kumuha ng 8+ reference na larawan. Inirerekomenda ko ang isang halo ng mga larawan at mga inspirational na larawan.   Maghanap gamit ang: 'mood board' 'aesthetic' 'acrylic' 'oil 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8+ குறிப்பு படங்களை எடுக்கவும். புகைப்படங்கள் மற்றும் ஊக்கமளிக்கும் படங்களின் கலவையை நான் பரிந்துரைக்கிறேன். 'mood board' 'aesthetic' 'acrylic' 'oil painting' எனத் தேடவும்.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หยิบภาพอ้างอิงอย่างน้อย 8 ภาพขึ้นไป แนะนำให้มีทั้งภาพถ่ายและภาพที่สร้างแรงบันดาลใจ ค้นหาด้วย: ‘มู้ดบอร์ด’ ‘สุนทรียะ’ ‘อะคริลิก’ ‘ภาพวาดสีน้ำมัน’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8'den fazla referans görseli edinin. Fotoğraf ve ilham verici görsellerin bir karışımını öneririm. Şunlarla arayın: "ruh hali panosu", "estetik", "akrilik", "yağlıboya"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Візьміть понад 8 зображень для довідки. Я рекомендую поєднання фотографій та натхненних зображень. Шукайте за запитами: «дошка настрою», «естетика», «акрил», «живопис олією».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8+ حوالہ جات کی تصاویر حاصل کریں۔ میں تصاویر اور متاثر کن تصاویر کے مرکب کی تجویز کرتا ہوں۔   اس کے ساتھ تلاش کریں: 'موڈ بورڈ' 'جمالیاتی' 'ایکریلک' 'آئل پینٹنگ'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Hãy lấy hơn 8 hình ảnh tham khảo. Tôi khuyên bạn nên kết hợp ảnh chụp và hình ảnh truyền cảm hứng. Tìm kiếm với: 'bảng tâm trạng', 'thẩm mỹ', 'acrylic', 'tranh sơn dầu'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1" name="Shape 591"/>
        <p:cNvGrpSpPr/>
        <p:nvPr/>
      </p:nvGrpSpPr>
      <p:grpSpPr>
        <a:xfrm>
          <a:off x="0" y="0"/>
          <a:ext cx="0" cy="0"/>
          <a:chOff x="0" y="0"/>
          <a:chExt cx="0" cy="0"/>
        </a:xfrm>
      </p:grpSpPr>
      <p:sp>
        <p:nvSpPr>
          <p:cNvPr id="592" name="Google Shape;592;gd0d1546482_0_8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93" name="Google Shape;593;gd0d1546482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5" name="Shape 595"/>
        <p:cNvGrpSpPr/>
        <p:nvPr/>
      </p:nvGrpSpPr>
      <p:grpSpPr>
        <a:xfrm>
          <a:off x="0" y="0"/>
          <a:ext cx="0" cy="0"/>
          <a:chOff x="0" y="0"/>
          <a:chExt cx="0" cy="0"/>
        </a:xfrm>
      </p:grpSpPr>
      <p:sp>
        <p:nvSpPr>
          <p:cNvPr id="596" name="Google Shape;596;g275ac566c78_0_84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97" name="Google Shape;597;g275ac566c78_0_8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205b9be3de3_0_5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07" name="Google Shape;207;g205b9be3de3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205b9be3de3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13" name="Google Shape;213;g205b9be3de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grpSp>
        <p:nvGrpSpPr>
          <p:cNvPr id="10" name="Google Shape;10;p2"/>
          <p:cNvGrpSpPr/>
          <p:nvPr/>
        </p:nvGrpSpPr>
        <p:grpSpPr>
          <a:xfrm>
            <a:off x="4350279" y="3807170"/>
            <a:ext cx="443589" cy="140843"/>
            <a:chOff x="4137525" y="2915950"/>
            <a:chExt cx="869100" cy="207000"/>
          </a:xfrm>
        </p:grpSpPr>
        <p:sp>
          <p:nvSpPr>
            <p:cNvPr id="11" name="Google Shape;11;p2"/>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671258" y="1321067"/>
            <a:ext cx="7801500" cy="2306700"/>
          </a:xfrm>
          <a:prstGeom prst="rect">
            <a:avLst/>
          </a:prstGeom>
        </p:spPr>
        <p:txBody>
          <a:bodyPr anchorCtr="0" anchor="b" bIns="91425" lIns="91425" spcFirstLastPara="1" rIns="91425" wrap="square" tIns="91425">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5" name="Google Shape;15;p2"/>
          <p:cNvSpPr txBox="1"/>
          <p:nvPr>
            <p:ph idx="1" type="subTitle"/>
          </p:nvPr>
        </p:nvSpPr>
        <p:spPr>
          <a:xfrm>
            <a:off x="671250" y="4233168"/>
            <a:ext cx="7801500" cy="1056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6" name="Google Shape;16;p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1" name="Google Shape;51;p11"/>
          <p:cNvSpPr txBox="1"/>
          <p:nvPr>
            <p:ph idx="1" type="body"/>
          </p:nvPr>
        </p:nvSpPr>
        <p:spPr>
          <a:xfrm>
            <a:off x="311700" y="4304567"/>
            <a:ext cx="8520600" cy="17343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2" name="Google Shape;52;p11"/>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_HEADER_1">
    <p:spTree>
      <p:nvGrpSpPr>
        <p:cNvPr id="55" name="Shape 55"/>
        <p:cNvGrpSpPr/>
        <p:nvPr/>
      </p:nvGrpSpPr>
      <p:grpSpPr>
        <a:xfrm>
          <a:off x="0" y="0"/>
          <a:ext cx="0" cy="0"/>
          <a:chOff x="0" y="0"/>
          <a:chExt cx="0" cy="0"/>
        </a:xfrm>
      </p:grpSpPr>
      <p:sp>
        <p:nvSpPr>
          <p:cNvPr id="56" name="Google Shape;56;p13"/>
          <p:cNvSpPr txBox="1"/>
          <p:nvPr>
            <p:ph type="title"/>
          </p:nvPr>
        </p:nvSpPr>
        <p:spPr>
          <a:xfrm>
            <a:off x="623888" y="1709738"/>
            <a:ext cx="7886700" cy="2852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30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9pPr>
          </a:lstStyle>
          <a:p/>
        </p:txBody>
      </p:sp>
      <p:sp>
        <p:nvSpPr>
          <p:cNvPr id="57" name="Google Shape;57;p13"/>
          <p:cNvSpPr txBox="1"/>
          <p:nvPr>
            <p:ph idx="1" type="body"/>
          </p:nvPr>
        </p:nvSpPr>
        <p:spPr>
          <a:xfrm>
            <a:off x="623888" y="4589463"/>
            <a:ext cx="7886700" cy="15003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480"/>
              </a:spcBef>
              <a:spcAft>
                <a:spcPts val="0"/>
              </a:spcAft>
              <a:buClr>
                <a:schemeClr val="dk1"/>
              </a:buClr>
              <a:buSzPts val="1800"/>
              <a:buFont typeface="Arial"/>
              <a:buNone/>
              <a:defRPr b="0"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6pPr>
            <a:lvl7pPr indent="-228600" lvl="6" marL="32004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7pPr>
            <a:lvl8pPr indent="-228600" lvl="7" marL="36576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8pPr>
            <a:lvl9pPr indent="-228600" lvl="8" marL="4114800" marR="0" rtl="0" algn="l">
              <a:lnSpc>
                <a:spcPct val="90000"/>
              </a:lnSpc>
              <a:spcBef>
                <a:spcPts val="1600"/>
              </a:spcBef>
              <a:spcAft>
                <a:spcPts val="1600"/>
              </a:spcAft>
              <a:buClr>
                <a:schemeClr val="dk1"/>
              </a:buClr>
              <a:buSzPts val="1400"/>
              <a:buFont typeface="Arial"/>
              <a:buNone/>
              <a:defRPr b="0" i="0" sz="1600" u="none" cap="none" strike="noStrike">
                <a:solidFill>
                  <a:schemeClr val="dk1"/>
                </a:solidFill>
                <a:latin typeface="Arial"/>
                <a:ea typeface="Arial"/>
                <a:cs typeface="Arial"/>
                <a:sym typeface="Arial"/>
              </a:defRPr>
            </a:lvl9pPr>
          </a:lstStyle>
          <a:p/>
        </p:txBody>
      </p:sp>
      <p:sp>
        <p:nvSpPr>
          <p:cNvPr id="58" name="Google Shape;58;p13"/>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9" name="Google Shape;59;p13"/>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0" name="Google Shape;60;p1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sz="1000">
              <a:solidFill>
                <a:schemeClr val="accent3"/>
              </a:solidFill>
              <a:latin typeface="Average"/>
              <a:ea typeface="Average"/>
              <a:cs typeface="Average"/>
              <a:sym typeface="Average"/>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5" name="Shape 65"/>
        <p:cNvGrpSpPr/>
        <p:nvPr/>
      </p:nvGrpSpPr>
      <p:grpSpPr>
        <a:xfrm>
          <a:off x="0" y="0"/>
          <a:ext cx="0" cy="0"/>
          <a:chOff x="0" y="0"/>
          <a:chExt cx="0" cy="0"/>
        </a:xfrm>
      </p:grpSpPr>
      <p:grpSp>
        <p:nvGrpSpPr>
          <p:cNvPr id="66" name="Google Shape;66;p15"/>
          <p:cNvGrpSpPr/>
          <p:nvPr/>
        </p:nvGrpSpPr>
        <p:grpSpPr>
          <a:xfrm>
            <a:off x="4350279" y="3807170"/>
            <a:ext cx="443589" cy="140843"/>
            <a:chOff x="4137525" y="2915950"/>
            <a:chExt cx="869100" cy="207000"/>
          </a:xfrm>
        </p:grpSpPr>
        <p:sp>
          <p:nvSpPr>
            <p:cNvPr id="67" name="Google Shape;67;p15"/>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15"/>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15"/>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0" name="Google Shape;70;p15"/>
          <p:cNvSpPr txBox="1"/>
          <p:nvPr>
            <p:ph type="ctrTitle"/>
          </p:nvPr>
        </p:nvSpPr>
        <p:spPr>
          <a:xfrm>
            <a:off x="671258" y="1321067"/>
            <a:ext cx="7801500" cy="2306700"/>
          </a:xfrm>
          <a:prstGeom prst="rect">
            <a:avLst/>
          </a:prstGeom>
        </p:spPr>
        <p:txBody>
          <a:bodyPr anchorCtr="0" anchor="b"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71" name="Google Shape;71;p15"/>
          <p:cNvSpPr txBox="1"/>
          <p:nvPr>
            <p:ph idx="1" type="subTitle"/>
          </p:nvPr>
        </p:nvSpPr>
        <p:spPr>
          <a:xfrm>
            <a:off x="671250" y="4233168"/>
            <a:ext cx="7801500" cy="10569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72" name="Google Shape;72;p15"/>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3" name="Shape 73"/>
        <p:cNvGrpSpPr/>
        <p:nvPr/>
      </p:nvGrpSpPr>
      <p:grpSpPr>
        <a:xfrm>
          <a:off x="0" y="0"/>
          <a:ext cx="0" cy="0"/>
          <a:chOff x="0" y="0"/>
          <a:chExt cx="0" cy="0"/>
        </a:xfrm>
      </p:grpSpPr>
      <p:sp>
        <p:nvSpPr>
          <p:cNvPr id="74" name="Google Shape;74;p16"/>
          <p:cNvSpPr txBox="1"/>
          <p:nvPr>
            <p:ph type="title"/>
          </p:nvPr>
        </p:nvSpPr>
        <p:spPr>
          <a:xfrm>
            <a:off x="671250" y="2855000"/>
            <a:ext cx="7852200" cy="11481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75" name="Google Shape;75;p16"/>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6" name="Shape 76"/>
        <p:cNvGrpSpPr/>
        <p:nvPr/>
      </p:nvGrpSpPr>
      <p:grpSpPr>
        <a:xfrm>
          <a:off x="0" y="0"/>
          <a:ext cx="0" cy="0"/>
          <a:chOff x="0" y="0"/>
          <a:chExt cx="0" cy="0"/>
        </a:xfrm>
      </p:grpSpPr>
      <p:sp>
        <p:nvSpPr>
          <p:cNvPr id="77" name="Google Shape;77;p17"/>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78" name="Google Shape;78;p17"/>
          <p:cNvSpPr txBox="1"/>
          <p:nvPr>
            <p:ph idx="1" type="body"/>
          </p:nvPr>
        </p:nvSpPr>
        <p:spPr>
          <a:xfrm>
            <a:off x="311700" y="1536633"/>
            <a:ext cx="8520600" cy="4555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79" name="Google Shape;79;p17"/>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80" name="Shape 80"/>
        <p:cNvGrpSpPr/>
        <p:nvPr/>
      </p:nvGrpSpPr>
      <p:grpSpPr>
        <a:xfrm>
          <a:off x="0" y="0"/>
          <a:ext cx="0" cy="0"/>
          <a:chOff x="0" y="0"/>
          <a:chExt cx="0" cy="0"/>
        </a:xfrm>
      </p:grpSpPr>
      <p:sp>
        <p:nvSpPr>
          <p:cNvPr id="81" name="Google Shape;81;p18"/>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82" name="Google Shape;82;p18"/>
          <p:cNvSpPr txBox="1"/>
          <p:nvPr>
            <p:ph idx="1" type="body"/>
          </p:nvPr>
        </p:nvSpPr>
        <p:spPr>
          <a:xfrm>
            <a:off x="3117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83" name="Google Shape;83;p18"/>
          <p:cNvSpPr txBox="1"/>
          <p:nvPr>
            <p:ph idx="2" type="body"/>
          </p:nvPr>
        </p:nvSpPr>
        <p:spPr>
          <a:xfrm>
            <a:off x="48324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84" name="Google Shape;84;p18"/>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5" name="Shape 85"/>
        <p:cNvGrpSpPr/>
        <p:nvPr/>
      </p:nvGrpSpPr>
      <p:grpSpPr>
        <a:xfrm>
          <a:off x="0" y="0"/>
          <a:ext cx="0" cy="0"/>
          <a:chOff x="0" y="0"/>
          <a:chExt cx="0" cy="0"/>
        </a:xfrm>
      </p:grpSpPr>
      <p:sp>
        <p:nvSpPr>
          <p:cNvPr id="86" name="Google Shape;86;p19"/>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87" name="Google Shape;87;p19"/>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8" name="Shape 88"/>
        <p:cNvGrpSpPr/>
        <p:nvPr/>
      </p:nvGrpSpPr>
      <p:grpSpPr>
        <a:xfrm>
          <a:off x="0" y="0"/>
          <a:ext cx="0" cy="0"/>
          <a:chOff x="0" y="0"/>
          <a:chExt cx="0" cy="0"/>
        </a:xfrm>
      </p:grpSpPr>
      <p:sp>
        <p:nvSpPr>
          <p:cNvPr id="89" name="Google Shape;89;p20"/>
          <p:cNvSpPr txBox="1"/>
          <p:nvPr>
            <p:ph type="title"/>
          </p:nvPr>
        </p:nvSpPr>
        <p:spPr>
          <a:xfrm>
            <a:off x="311700" y="740800"/>
            <a:ext cx="2808000" cy="1007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90" name="Google Shape;90;p20"/>
          <p:cNvSpPr txBox="1"/>
          <p:nvPr>
            <p:ph idx="1" type="body"/>
          </p:nvPr>
        </p:nvSpPr>
        <p:spPr>
          <a:xfrm>
            <a:off x="311700" y="1852800"/>
            <a:ext cx="2808000" cy="42393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91" name="Google Shape;91;p20"/>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92" name="Shape 92"/>
        <p:cNvGrpSpPr/>
        <p:nvPr/>
      </p:nvGrpSpPr>
      <p:grpSpPr>
        <a:xfrm>
          <a:off x="0" y="0"/>
          <a:ext cx="0" cy="0"/>
          <a:chOff x="0" y="0"/>
          <a:chExt cx="0" cy="0"/>
        </a:xfrm>
      </p:grpSpPr>
      <p:sp>
        <p:nvSpPr>
          <p:cNvPr id="93" name="Google Shape;93;p21"/>
          <p:cNvSpPr txBox="1"/>
          <p:nvPr>
            <p:ph type="title"/>
          </p:nvPr>
        </p:nvSpPr>
        <p:spPr>
          <a:xfrm>
            <a:off x="490250" y="701800"/>
            <a:ext cx="6227100" cy="54543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94" name="Google Shape;94;p21"/>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3"/>
          <p:cNvSpPr txBox="1"/>
          <p:nvPr>
            <p:ph type="title"/>
          </p:nvPr>
        </p:nvSpPr>
        <p:spPr>
          <a:xfrm>
            <a:off x="671250" y="2855000"/>
            <a:ext cx="7852200" cy="1148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9" name="Google Shape;19;p3"/>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5" name="Shape 95"/>
        <p:cNvGrpSpPr/>
        <p:nvPr/>
      </p:nvGrpSpPr>
      <p:grpSpPr>
        <a:xfrm>
          <a:off x="0" y="0"/>
          <a:ext cx="0" cy="0"/>
          <a:chOff x="0" y="0"/>
          <a:chExt cx="0" cy="0"/>
        </a:xfrm>
      </p:grpSpPr>
      <p:sp>
        <p:nvSpPr>
          <p:cNvPr id="96" name="Google Shape;96;p22"/>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97" name="Google Shape;97;p22"/>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98" name="Google Shape;98;p22"/>
          <p:cNvSpPr txBox="1"/>
          <p:nvPr>
            <p:ph type="title"/>
          </p:nvPr>
        </p:nvSpPr>
        <p:spPr>
          <a:xfrm>
            <a:off x="265500" y="1441867"/>
            <a:ext cx="4045200" cy="2280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99" name="Google Shape;99;p22"/>
          <p:cNvSpPr txBox="1"/>
          <p:nvPr>
            <p:ph idx="1" type="subTitle"/>
          </p:nvPr>
        </p:nvSpPr>
        <p:spPr>
          <a:xfrm>
            <a:off x="265500" y="3793601"/>
            <a:ext cx="4045200" cy="17940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100" name="Google Shape;100;p22"/>
          <p:cNvSpPr txBox="1"/>
          <p:nvPr>
            <p:ph idx="2" type="body"/>
          </p:nvPr>
        </p:nvSpPr>
        <p:spPr>
          <a:xfrm>
            <a:off x="4939500" y="965600"/>
            <a:ext cx="3837000" cy="49269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101" name="Google Shape;101;p22"/>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02" name="Shape 102"/>
        <p:cNvGrpSpPr/>
        <p:nvPr/>
      </p:nvGrpSpPr>
      <p:grpSpPr>
        <a:xfrm>
          <a:off x="0" y="0"/>
          <a:ext cx="0" cy="0"/>
          <a:chOff x="0" y="0"/>
          <a:chExt cx="0" cy="0"/>
        </a:xfrm>
      </p:grpSpPr>
      <p:sp>
        <p:nvSpPr>
          <p:cNvPr id="103" name="Google Shape;103;p23"/>
          <p:cNvSpPr txBox="1"/>
          <p:nvPr>
            <p:ph idx="1" type="body"/>
          </p:nvPr>
        </p:nvSpPr>
        <p:spPr>
          <a:xfrm>
            <a:off x="311700" y="5640767"/>
            <a:ext cx="5998800" cy="8067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104" name="Google Shape;104;p23"/>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05" name="Shape 105"/>
        <p:cNvGrpSpPr/>
        <p:nvPr/>
      </p:nvGrpSpPr>
      <p:grpSpPr>
        <a:xfrm>
          <a:off x="0" y="0"/>
          <a:ext cx="0" cy="0"/>
          <a:chOff x="0" y="0"/>
          <a:chExt cx="0" cy="0"/>
        </a:xfrm>
      </p:grpSpPr>
      <p:sp>
        <p:nvSpPr>
          <p:cNvPr id="106" name="Google Shape;106;p24"/>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07" name="Google Shape;107;p24"/>
          <p:cNvSpPr txBox="1"/>
          <p:nvPr>
            <p:ph idx="1" type="body"/>
          </p:nvPr>
        </p:nvSpPr>
        <p:spPr>
          <a:xfrm>
            <a:off x="311700" y="4304567"/>
            <a:ext cx="8520600" cy="17343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108" name="Google Shape;108;p24"/>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9" name="Shape 109"/>
        <p:cNvGrpSpPr/>
        <p:nvPr/>
      </p:nvGrpSpPr>
      <p:grpSpPr>
        <a:xfrm>
          <a:off x="0" y="0"/>
          <a:ext cx="0" cy="0"/>
          <a:chOff x="0" y="0"/>
          <a:chExt cx="0" cy="0"/>
        </a:xfrm>
      </p:grpSpPr>
      <p:sp>
        <p:nvSpPr>
          <p:cNvPr id="110" name="Google Shape;110;p25"/>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5" name="Shape 115"/>
        <p:cNvGrpSpPr/>
        <p:nvPr/>
      </p:nvGrpSpPr>
      <p:grpSpPr>
        <a:xfrm>
          <a:off x="0" y="0"/>
          <a:ext cx="0" cy="0"/>
          <a:chOff x="0" y="0"/>
          <a:chExt cx="0" cy="0"/>
        </a:xfrm>
      </p:grpSpPr>
      <p:sp>
        <p:nvSpPr>
          <p:cNvPr id="116" name="Google Shape;116;p27"/>
          <p:cNvSpPr txBox="1"/>
          <p:nvPr>
            <p:ph type="ctrTitle"/>
          </p:nvPr>
        </p:nvSpPr>
        <p:spPr>
          <a:xfrm>
            <a:off x="311708" y="992767"/>
            <a:ext cx="8520600" cy="2736900"/>
          </a:xfrm>
          <a:prstGeom prst="rect">
            <a:avLst/>
          </a:prstGeom>
        </p:spPr>
        <p:txBody>
          <a:bodyPr anchorCtr="0" anchor="b" bIns="101800" lIns="101800" spcFirstLastPara="1" rIns="101800" wrap="square" tIns="101800">
            <a:noAutofit/>
          </a:bodyPr>
          <a:lstStyle>
            <a:lvl1pPr lvl="0" algn="ctr">
              <a:spcBef>
                <a:spcPts val="0"/>
              </a:spcBef>
              <a:spcAft>
                <a:spcPts val="0"/>
              </a:spcAft>
              <a:buSzPts val="5800"/>
              <a:buNone/>
              <a:defRPr sz="5800"/>
            </a:lvl1pPr>
            <a:lvl2pPr lvl="1" algn="ctr">
              <a:spcBef>
                <a:spcPts val="0"/>
              </a:spcBef>
              <a:spcAft>
                <a:spcPts val="0"/>
              </a:spcAft>
              <a:buSzPts val="5800"/>
              <a:buNone/>
              <a:defRPr sz="5800"/>
            </a:lvl2pPr>
            <a:lvl3pPr lvl="2" algn="ctr">
              <a:spcBef>
                <a:spcPts val="0"/>
              </a:spcBef>
              <a:spcAft>
                <a:spcPts val="0"/>
              </a:spcAft>
              <a:buSzPts val="5800"/>
              <a:buNone/>
              <a:defRPr sz="5800"/>
            </a:lvl3pPr>
            <a:lvl4pPr lvl="3" algn="ctr">
              <a:spcBef>
                <a:spcPts val="0"/>
              </a:spcBef>
              <a:spcAft>
                <a:spcPts val="0"/>
              </a:spcAft>
              <a:buSzPts val="5800"/>
              <a:buNone/>
              <a:defRPr sz="5800"/>
            </a:lvl4pPr>
            <a:lvl5pPr lvl="4" algn="ctr">
              <a:spcBef>
                <a:spcPts val="0"/>
              </a:spcBef>
              <a:spcAft>
                <a:spcPts val="0"/>
              </a:spcAft>
              <a:buSzPts val="5800"/>
              <a:buNone/>
              <a:defRPr sz="5800"/>
            </a:lvl5pPr>
            <a:lvl6pPr lvl="5" algn="ctr">
              <a:spcBef>
                <a:spcPts val="0"/>
              </a:spcBef>
              <a:spcAft>
                <a:spcPts val="0"/>
              </a:spcAft>
              <a:buSzPts val="5800"/>
              <a:buNone/>
              <a:defRPr sz="5800"/>
            </a:lvl6pPr>
            <a:lvl7pPr lvl="6" algn="ctr">
              <a:spcBef>
                <a:spcPts val="0"/>
              </a:spcBef>
              <a:spcAft>
                <a:spcPts val="0"/>
              </a:spcAft>
              <a:buSzPts val="5800"/>
              <a:buNone/>
              <a:defRPr sz="5800"/>
            </a:lvl7pPr>
            <a:lvl8pPr lvl="7" algn="ctr">
              <a:spcBef>
                <a:spcPts val="0"/>
              </a:spcBef>
              <a:spcAft>
                <a:spcPts val="0"/>
              </a:spcAft>
              <a:buSzPts val="5800"/>
              <a:buNone/>
              <a:defRPr sz="5800"/>
            </a:lvl8pPr>
            <a:lvl9pPr lvl="8" algn="ctr">
              <a:spcBef>
                <a:spcPts val="0"/>
              </a:spcBef>
              <a:spcAft>
                <a:spcPts val="0"/>
              </a:spcAft>
              <a:buSzPts val="5800"/>
              <a:buNone/>
              <a:defRPr sz="5800"/>
            </a:lvl9pPr>
          </a:lstStyle>
          <a:p/>
        </p:txBody>
      </p:sp>
      <p:sp>
        <p:nvSpPr>
          <p:cNvPr id="117" name="Google Shape;117;p27"/>
          <p:cNvSpPr txBox="1"/>
          <p:nvPr>
            <p:ph idx="1" type="subTitle"/>
          </p:nvPr>
        </p:nvSpPr>
        <p:spPr>
          <a:xfrm>
            <a:off x="311700" y="3778833"/>
            <a:ext cx="8520600" cy="1056600"/>
          </a:xfrm>
          <a:prstGeom prst="rect">
            <a:avLst/>
          </a:prstGeom>
        </p:spPr>
        <p:txBody>
          <a:bodyPr anchorCtr="0" anchor="t" bIns="101800" lIns="101800" spcFirstLastPara="1" rIns="101800" wrap="square" tIns="101800">
            <a:noAutofit/>
          </a:bodyPr>
          <a:lstStyle>
            <a:lvl1pPr lvl="0" algn="ctr">
              <a:lnSpc>
                <a:spcPct val="100000"/>
              </a:lnSpc>
              <a:spcBef>
                <a:spcPts val="0"/>
              </a:spcBef>
              <a:spcAft>
                <a:spcPts val="0"/>
              </a:spcAft>
              <a:buSzPts val="3200"/>
              <a:buNone/>
              <a:defRPr sz="3200"/>
            </a:lvl1pPr>
            <a:lvl2pPr lvl="1" algn="ctr">
              <a:lnSpc>
                <a:spcPct val="100000"/>
              </a:lnSpc>
              <a:spcBef>
                <a:spcPts val="0"/>
              </a:spcBef>
              <a:spcAft>
                <a:spcPts val="0"/>
              </a:spcAft>
              <a:buSzPts val="3200"/>
              <a:buNone/>
              <a:defRPr sz="3200"/>
            </a:lvl2pPr>
            <a:lvl3pPr lvl="2" algn="ctr">
              <a:lnSpc>
                <a:spcPct val="100000"/>
              </a:lnSpc>
              <a:spcBef>
                <a:spcPts val="0"/>
              </a:spcBef>
              <a:spcAft>
                <a:spcPts val="0"/>
              </a:spcAft>
              <a:buSzPts val="3200"/>
              <a:buNone/>
              <a:defRPr sz="3200"/>
            </a:lvl3pPr>
            <a:lvl4pPr lvl="3" algn="ctr">
              <a:lnSpc>
                <a:spcPct val="100000"/>
              </a:lnSpc>
              <a:spcBef>
                <a:spcPts val="0"/>
              </a:spcBef>
              <a:spcAft>
                <a:spcPts val="0"/>
              </a:spcAft>
              <a:buSzPts val="3200"/>
              <a:buNone/>
              <a:defRPr sz="3200"/>
            </a:lvl4pPr>
            <a:lvl5pPr lvl="4" algn="ctr">
              <a:lnSpc>
                <a:spcPct val="100000"/>
              </a:lnSpc>
              <a:spcBef>
                <a:spcPts val="0"/>
              </a:spcBef>
              <a:spcAft>
                <a:spcPts val="0"/>
              </a:spcAft>
              <a:buSzPts val="3200"/>
              <a:buNone/>
              <a:defRPr sz="3200"/>
            </a:lvl5pPr>
            <a:lvl6pPr lvl="5" algn="ctr">
              <a:lnSpc>
                <a:spcPct val="100000"/>
              </a:lnSpc>
              <a:spcBef>
                <a:spcPts val="0"/>
              </a:spcBef>
              <a:spcAft>
                <a:spcPts val="0"/>
              </a:spcAft>
              <a:buSzPts val="3200"/>
              <a:buNone/>
              <a:defRPr sz="3200"/>
            </a:lvl6pPr>
            <a:lvl7pPr lvl="6" algn="ctr">
              <a:lnSpc>
                <a:spcPct val="100000"/>
              </a:lnSpc>
              <a:spcBef>
                <a:spcPts val="0"/>
              </a:spcBef>
              <a:spcAft>
                <a:spcPts val="0"/>
              </a:spcAft>
              <a:buSzPts val="3200"/>
              <a:buNone/>
              <a:defRPr sz="3200"/>
            </a:lvl7pPr>
            <a:lvl8pPr lvl="7" algn="ctr">
              <a:lnSpc>
                <a:spcPct val="100000"/>
              </a:lnSpc>
              <a:spcBef>
                <a:spcPts val="0"/>
              </a:spcBef>
              <a:spcAft>
                <a:spcPts val="0"/>
              </a:spcAft>
              <a:buSzPts val="3200"/>
              <a:buNone/>
              <a:defRPr sz="3200"/>
            </a:lvl8pPr>
            <a:lvl9pPr lvl="8" algn="ctr">
              <a:lnSpc>
                <a:spcPct val="100000"/>
              </a:lnSpc>
              <a:spcBef>
                <a:spcPts val="0"/>
              </a:spcBef>
              <a:spcAft>
                <a:spcPts val="0"/>
              </a:spcAft>
              <a:buSzPts val="3200"/>
              <a:buNone/>
              <a:defRPr sz="3200"/>
            </a:lvl9pPr>
          </a:lstStyle>
          <a:p/>
        </p:txBody>
      </p:sp>
      <p:sp>
        <p:nvSpPr>
          <p:cNvPr id="118" name="Google Shape;118;p27"/>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19" name="Google Shape;119;p27"/>
          <p:cNvSpPr txBox="1"/>
          <p:nvPr/>
        </p:nvSpPr>
        <p:spPr>
          <a:xfrm>
            <a:off x="559409" y="187456"/>
            <a:ext cx="8184600" cy="484800"/>
          </a:xfrm>
          <a:prstGeom prst="rect">
            <a:avLst/>
          </a:prstGeom>
          <a:noFill/>
          <a:ln>
            <a:noFill/>
          </a:ln>
        </p:spPr>
        <p:txBody>
          <a:bodyPr anchorCtr="0" anchor="t" bIns="82300" lIns="82300" spcFirstLastPara="1" rIns="82300" wrap="square" tIns="82300">
            <a:noAutofit/>
          </a:bodyPr>
          <a:lstStyle/>
          <a:p>
            <a:pPr indent="0" lvl="0" marL="0" rtl="0" algn="l">
              <a:spcBef>
                <a:spcPts val="0"/>
              </a:spcBef>
              <a:spcAft>
                <a:spcPts val="0"/>
              </a:spcAft>
              <a:buNone/>
            </a:pPr>
            <a:r>
              <a:rPr lang="en" sz="1300"/>
              <a:t>Test this out here!</a:t>
            </a:r>
            <a:endParaRPr sz="130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20" name="Shape 120"/>
        <p:cNvGrpSpPr/>
        <p:nvPr/>
      </p:nvGrpSpPr>
      <p:grpSpPr>
        <a:xfrm>
          <a:off x="0" y="0"/>
          <a:ext cx="0" cy="0"/>
          <a:chOff x="0" y="0"/>
          <a:chExt cx="0" cy="0"/>
        </a:xfrm>
      </p:grpSpPr>
      <p:sp>
        <p:nvSpPr>
          <p:cNvPr id="121" name="Google Shape;121;p28"/>
          <p:cNvSpPr txBox="1"/>
          <p:nvPr>
            <p:ph type="title"/>
          </p:nvPr>
        </p:nvSpPr>
        <p:spPr>
          <a:xfrm>
            <a:off x="311700" y="2867800"/>
            <a:ext cx="8520600" cy="1122300"/>
          </a:xfrm>
          <a:prstGeom prst="rect">
            <a:avLst/>
          </a:prstGeom>
        </p:spPr>
        <p:txBody>
          <a:bodyPr anchorCtr="0" anchor="ctr" bIns="101800" lIns="101800" spcFirstLastPara="1" rIns="101800" wrap="square" tIns="101800">
            <a:noAutofit/>
          </a:bodyPr>
          <a:lstStyle>
            <a:lvl1pPr lvl="0" algn="ctr">
              <a:spcBef>
                <a:spcPts val="0"/>
              </a:spcBef>
              <a:spcAft>
                <a:spcPts val="0"/>
              </a:spcAft>
              <a:buSzPts val="4100"/>
              <a:buNone/>
              <a:defRPr sz="4100"/>
            </a:lvl1pPr>
            <a:lvl2pPr lvl="1" algn="ctr">
              <a:spcBef>
                <a:spcPts val="0"/>
              </a:spcBef>
              <a:spcAft>
                <a:spcPts val="0"/>
              </a:spcAft>
              <a:buSzPts val="4100"/>
              <a:buNone/>
              <a:defRPr sz="4100"/>
            </a:lvl2pPr>
            <a:lvl3pPr lvl="2" algn="ctr">
              <a:spcBef>
                <a:spcPts val="0"/>
              </a:spcBef>
              <a:spcAft>
                <a:spcPts val="0"/>
              </a:spcAft>
              <a:buSzPts val="4100"/>
              <a:buNone/>
              <a:defRPr sz="4100"/>
            </a:lvl3pPr>
            <a:lvl4pPr lvl="3" algn="ctr">
              <a:spcBef>
                <a:spcPts val="0"/>
              </a:spcBef>
              <a:spcAft>
                <a:spcPts val="0"/>
              </a:spcAft>
              <a:buSzPts val="4100"/>
              <a:buNone/>
              <a:defRPr sz="4100"/>
            </a:lvl4pPr>
            <a:lvl5pPr lvl="4" algn="ctr">
              <a:spcBef>
                <a:spcPts val="0"/>
              </a:spcBef>
              <a:spcAft>
                <a:spcPts val="0"/>
              </a:spcAft>
              <a:buSzPts val="4100"/>
              <a:buNone/>
              <a:defRPr sz="4100"/>
            </a:lvl5pPr>
            <a:lvl6pPr lvl="5" algn="ctr">
              <a:spcBef>
                <a:spcPts val="0"/>
              </a:spcBef>
              <a:spcAft>
                <a:spcPts val="0"/>
              </a:spcAft>
              <a:buSzPts val="4100"/>
              <a:buNone/>
              <a:defRPr sz="4100"/>
            </a:lvl6pPr>
            <a:lvl7pPr lvl="6" algn="ctr">
              <a:spcBef>
                <a:spcPts val="0"/>
              </a:spcBef>
              <a:spcAft>
                <a:spcPts val="0"/>
              </a:spcAft>
              <a:buSzPts val="4100"/>
              <a:buNone/>
              <a:defRPr sz="4100"/>
            </a:lvl7pPr>
            <a:lvl8pPr lvl="7" algn="ctr">
              <a:spcBef>
                <a:spcPts val="0"/>
              </a:spcBef>
              <a:spcAft>
                <a:spcPts val="0"/>
              </a:spcAft>
              <a:buSzPts val="4100"/>
              <a:buNone/>
              <a:defRPr sz="4100"/>
            </a:lvl8pPr>
            <a:lvl9pPr lvl="8" algn="ctr">
              <a:spcBef>
                <a:spcPts val="0"/>
              </a:spcBef>
              <a:spcAft>
                <a:spcPts val="0"/>
              </a:spcAft>
              <a:buSzPts val="4100"/>
              <a:buNone/>
              <a:defRPr sz="4100"/>
            </a:lvl9pPr>
          </a:lstStyle>
          <a:p/>
        </p:txBody>
      </p:sp>
      <p:sp>
        <p:nvSpPr>
          <p:cNvPr id="122" name="Google Shape;122;p28"/>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23" name="Shape 123"/>
        <p:cNvGrpSpPr/>
        <p:nvPr/>
      </p:nvGrpSpPr>
      <p:grpSpPr>
        <a:xfrm>
          <a:off x="0" y="0"/>
          <a:ext cx="0" cy="0"/>
          <a:chOff x="0" y="0"/>
          <a:chExt cx="0" cy="0"/>
        </a:xfrm>
      </p:grpSpPr>
      <p:sp>
        <p:nvSpPr>
          <p:cNvPr id="124" name="Google Shape;124;p29"/>
          <p:cNvSpPr txBox="1"/>
          <p:nvPr>
            <p:ph type="title"/>
          </p:nvPr>
        </p:nvSpPr>
        <p:spPr>
          <a:xfrm>
            <a:off x="311700" y="593367"/>
            <a:ext cx="8520600" cy="763800"/>
          </a:xfrm>
          <a:prstGeom prst="rect">
            <a:avLst/>
          </a:prstGeom>
        </p:spPr>
        <p:txBody>
          <a:bodyPr anchorCtr="0" anchor="t" bIns="101800" lIns="101800" spcFirstLastPara="1" rIns="101800" wrap="square" tIns="101800">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125" name="Google Shape;125;p29"/>
          <p:cNvSpPr txBox="1"/>
          <p:nvPr>
            <p:ph idx="1" type="body"/>
          </p:nvPr>
        </p:nvSpPr>
        <p:spPr>
          <a:xfrm>
            <a:off x="311700" y="1536633"/>
            <a:ext cx="8520600" cy="4555200"/>
          </a:xfrm>
          <a:prstGeom prst="rect">
            <a:avLst/>
          </a:prstGeom>
        </p:spPr>
        <p:txBody>
          <a:bodyPr anchorCtr="0" anchor="t" bIns="101800" lIns="101800" spcFirstLastPara="1" rIns="101800" wrap="square" tIns="101800">
            <a:noAutofit/>
          </a:bodyPr>
          <a:lstStyle>
            <a:lvl1pPr indent="-355600" lvl="0" marL="457200">
              <a:spcBef>
                <a:spcPts val="0"/>
              </a:spcBef>
              <a:spcAft>
                <a:spcPts val="0"/>
              </a:spcAft>
              <a:buSzPts val="2000"/>
              <a:buChar char="●"/>
              <a:defRPr/>
            </a:lvl1pPr>
            <a:lvl2pPr indent="-323850" lvl="1" marL="914400">
              <a:spcBef>
                <a:spcPts val="1800"/>
              </a:spcBef>
              <a:spcAft>
                <a:spcPts val="0"/>
              </a:spcAft>
              <a:buSzPts val="1500"/>
              <a:buChar char="○"/>
              <a:defRPr/>
            </a:lvl2pPr>
            <a:lvl3pPr indent="-323850" lvl="2" marL="1371600">
              <a:spcBef>
                <a:spcPts val="1800"/>
              </a:spcBef>
              <a:spcAft>
                <a:spcPts val="0"/>
              </a:spcAft>
              <a:buSzPts val="1500"/>
              <a:buChar char="■"/>
              <a:defRPr/>
            </a:lvl3pPr>
            <a:lvl4pPr indent="-323850" lvl="3" marL="1828800">
              <a:spcBef>
                <a:spcPts val="1800"/>
              </a:spcBef>
              <a:spcAft>
                <a:spcPts val="0"/>
              </a:spcAft>
              <a:buSzPts val="1500"/>
              <a:buChar char="●"/>
              <a:defRPr/>
            </a:lvl4pPr>
            <a:lvl5pPr indent="-323850" lvl="4" marL="2286000">
              <a:spcBef>
                <a:spcPts val="1800"/>
              </a:spcBef>
              <a:spcAft>
                <a:spcPts val="0"/>
              </a:spcAft>
              <a:buSzPts val="1500"/>
              <a:buChar char="○"/>
              <a:defRPr/>
            </a:lvl5pPr>
            <a:lvl6pPr indent="-323850" lvl="5" marL="2743200">
              <a:spcBef>
                <a:spcPts val="1800"/>
              </a:spcBef>
              <a:spcAft>
                <a:spcPts val="0"/>
              </a:spcAft>
              <a:buSzPts val="1500"/>
              <a:buChar char="■"/>
              <a:defRPr/>
            </a:lvl6pPr>
            <a:lvl7pPr indent="-323850" lvl="6" marL="3200400">
              <a:spcBef>
                <a:spcPts val="1800"/>
              </a:spcBef>
              <a:spcAft>
                <a:spcPts val="0"/>
              </a:spcAft>
              <a:buSzPts val="1500"/>
              <a:buChar char="●"/>
              <a:defRPr/>
            </a:lvl7pPr>
            <a:lvl8pPr indent="-323850" lvl="7" marL="3657600">
              <a:spcBef>
                <a:spcPts val="1800"/>
              </a:spcBef>
              <a:spcAft>
                <a:spcPts val="0"/>
              </a:spcAft>
              <a:buSzPts val="1500"/>
              <a:buChar char="○"/>
              <a:defRPr/>
            </a:lvl8pPr>
            <a:lvl9pPr indent="-323850" lvl="8" marL="4114800">
              <a:spcBef>
                <a:spcPts val="1800"/>
              </a:spcBef>
              <a:spcAft>
                <a:spcPts val="1800"/>
              </a:spcAft>
              <a:buSzPts val="1500"/>
              <a:buChar char="■"/>
              <a:defRPr/>
            </a:lvl9pPr>
          </a:lstStyle>
          <a:p/>
        </p:txBody>
      </p:sp>
      <p:sp>
        <p:nvSpPr>
          <p:cNvPr id="126" name="Google Shape;126;p29"/>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27" name="Shape 127"/>
        <p:cNvGrpSpPr/>
        <p:nvPr/>
      </p:nvGrpSpPr>
      <p:grpSpPr>
        <a:xfrm>
          <a:off x="0" y="0"/>
          <a:ext cx="0" cy="0"/>
          <a:chOff x="0" y="0"/>
          <a:chExt cx="0" cy="0"/>
        </a:xfrm>
      </p:grpSpPr>
      <p:sp>
        <p:nvSpPr>
          <p:cNvPr id="128" name="Google Shape;128;p30"/>
          <p:cNvSpPr txBox="1"/>
          <p:nvPr>
            <p:ph type="title"/>
          </p:nvPr>
        </p:nvSpPr>
        <p:spPr>
          <a:xfrm>
            <a:off x="311700" y="593367"/>
            <a:ext cx="8520600" cy="763800"/>
          </a:xfrm>
          <a:prstGeom prst="rect">
            <a:avLst/>
          </a:prstGeom>
        </p:spPr>
        <p:txBody>
          <a:bodyPr anchorCtr="0" anchor="t" bIns="101800" lIns="101800" spcFirstLastPara="1" rIns="101800" wrap="square" tIns="101800">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129" name="Google Shape;129;p30"/>
          <p:cNvSpPr txBox="1"/>
          <p:nvPr>
            <p:ph idx="1" type="body"/>
          </p:nvPr>
        </p:nvSpPr>
        <p:spPr>
          <a:xfrm>
            <a:off x="311700" y="1536633"/>
            <a:ext cx="3999900" cy="4555200"/>
          </a:xfrm>
          <a:prstGeom prst="rect">
            <a:avLst/>
          </a:prstGeom>
        </p:spPr>
        <p:txBody>
          <a:bodyPr anchorCtr="0" anchor="t" bIns="101800" lIns="101800" spcFirstLastPara="1" rIns="101800" wrap="square" tIns="101800">
            <a:noAutofit/>
          </a:bodyPr>
          <a:lstStyle>
            <a:lvl1pPr indent="-323850" lvl="0" marL="457200">
              <a:spcBef>
                <a:spcPts val="0"/>
              </a:spcBef>
              <a:spcAft>
                <a:spcPts val="0"/>
              </a:spcAft>
              <a:buSzPts val="1500"/>
              <a:buChar char="●"/>
              <a:defRPr sz="1500"/>
            </a:lvl1pPr>
            <a:lvl2pPr indent="-317500" lvl="1" marL="914400">
              <a:spcBef>
                <a:spcPts val="1800"/>
              </a:spcBef>
              <a:spcAft>
                <a:spcPts val="0"/>
              </a:spcAft>
              <a:buSzPts val="1400"/>
              <a:buChar char="○"/>
              <a:defRPr sz="1400"/>
            </a:lvl2pPr>
            <a:lvl3pPr indent="-317500" lvl="2" marL="1371600">
              <a:spcBef>
                <a:spcPts val="1800"/>
              </a:spcBef>
              <a:spcAft>
                <a:spcPts val="0"/>
              </a:spcAft>
              <a:buSzPts val="1400"/>
              <a:buChar char="■"/>
              <a:defRPr sz="1400"/>
            </a:lvl3pPr>
            <a:lvl4pPr indent="-317500" lvl="3" marL="1828800">
              <a:spcBef>
                <a:spcPts val="1800"/>
              </a:spcBef>
              <a:spcAft>
                <a:spcPts val="0"/>
              </a:spcAft>
              <a:buSzPts val="1400"/>
              <a:buChar char="●"/>
              <a:defRPr sz="1400"/>
            </a:lvl4pPr>
            <a:lvl5pPr indent="-317500" lvl="4" marL="2286000">
              <a:spcBef>
                <a:spcPts val="1800"/>
              </a:spcBef>
              <a:spcAft>
                <a:spcPts val="0"/>
              </a:spcAft>
              <a:buSzPts val="1400"/>
              <a:buChar char="○"/>
              <a:defRPr sz="1400"/>
            </a:lvl5pPr>
            <a:lvl6pPr indent="-317500" lvl="5" marL="2743200">
              <a:spcBef>
                <a:spcPts val="1800"/>
              </a:spcBef>
              <a:spcAft>
                <a:spcPts val="0"/>
              </a:spcAft>
              <a:buSzPts val="1400"/>
              <a:buChar char="■"/>
              <a:defRPr sz="1400"/>
            </a:lvl6pPr>
            <a:lvl7pPr indent="-317500" lvl="6" marL="3200400">
              <a:spcBef>
                <a:spcPts val="1800"/>
              </a:spcBef>
              <a:spcAft>
                <a:spcPts val="0"/>
              </a:spcAft>
              <a:buSzPts val="1400"/>
              <a:buChar char="●"/>
              <a:defRPr sz="1400"/>
            </a:lvl7pPr>
            <a:lvl8pPr indent="-317500" lvl="7" marL="3657600">
              <a:spcBef>
                <a:spcPts val="1800"/>
              </a:spcBef>
              <a:spcAft>
                <a:spcPts val="0"/>
              </a:spcAft>
              <a:buSzPts val="1400"/>
              <a:buChar char="○"/>
              <a:defRPr sz="1400"/>
            </a:lvl8pPr>
            <a:lvl9pPr indent="-317500" lvl="8" marL="4114800">
              <a:spcBef>
                <a:spcPts val="1800"/>
              </a:spcBef>
              <a:spcAft>
                <a:spcPts val="1800"/>
              </a:spcAft>
              <a:buSzPts val="1400"/>
              <a:buChar char="■"/>
              <a:defRPr sz="1400"/>
            </a:lvl9pPr>
          </a:lstStyle>
          <a:p/>
        </p:txBody>
      </p:sp>
      <p:sp>
        <p:nvSpPr>
          <p:cNvPr id="130" name="Google Shape;130;p30"/>
          <p:cNvSpPr txBox="1"/>
          <p:nvPr>
            <p:ph idx="2" type="body"/>
          </p:nvPr>
        </p:nvSpPr>
        <p:spPr>
          <a:xfrm>
            <a:off x="4832400" y="1536633"/>
            <a:ext cx="3999900" cy="4555200"/>
          </a:xfrm>
          <a:prstGeom prst="rect">
            <a:avLst/>
          </a:prstGeom>
        </p:spPr>
        <p:txBody>
          <a:bodyPr anchorCtr="0" anchor="t" bIns="101800" lIns="101800" spcFirstLastPara="1" rIns="101800" wrap="square" tIns="101800">
            <a:noAutofit/>
          </a:bodyPr>
          <a:lstStyle>
            <a:lvl1pPr indent="-323850" lvl="0" marL="457200">
              <a:spcBef>
                <a:spcPts val="0"/>
              </a:spcBef>
              <a:spcAft>
                <a:spcPts val="0"/>
              </a:spcAft>
              <a:buSzPts val="1500"/>
              <a:buChar char="●"/>
              <a:defRPr sz="1500"/>
            </a:lvl1pPr>
            <a:lvl2pPr indent="-317500" lvl="1" marL="914400">
              <a:spcBef>
                <a:spcPts val="1800"/>
              </a:spcBef>
              <a:spcAft>
                <a:spcPts val="0"/>
              </a:spcAft>
              <a:buSzPts val="1400"/>
              <a:buChar char="○"/>
              <a:defRPr sz="1400"/>
            </a:lvl2pPr>
            <a:lvl3pPr indent="-317500" lvl="2" marL="1371600">
              <a:spcBef>
                <a:spcPts val="1800"/>
              </a:spcBef>
              <a:spcAft>
                <a:spcPts val="0"/>
              </a:spcAft>
              <a:buSzPts val="1400"/>
              <a:buChar char="■"/>
              <a:defRPr sz="1400"/>
            </a:lvl3pPr>
            <a:lvl4pPr indent="-317500" lvl="3" marL="1828800">
              <a:spcBef>
                <a:spcPts val="1800"/>
              </a:spcBef>
              <a:spcAft>
                <a:spcPts val="0"/>
              </a:spcAft>
              <a:buSzPts val="1400"/>
              <a:buChar char="●"/>
              <a:defRPr sz="1400"/>
            </a:lvl4pPr>
            <a:lvl5pPr indent="-317500" lvl="4" marL="2286000">
              <a:spcBef>
                <a:spcPts val="1800"/>
              </a:spcBef>
              <a:spcAft>
                <a:spcPts val="0"/>
              </a:spcAft>
              <a:buSzPts val="1400"/>
              <a:buChar char="○"/>
              <a:defRPr sz="1400"/>
            </a:lvl5pPr>
            <a:lvl6pPr indent="-317500" lvl="5" marL="2743200">
              <a:spcBef>
                <a:spcPts val="1800"/>
              </a:spcBef>
              <a:spcAft>
                <a:spcPts val="0"/>
              </a:spcAft>
              <a:buSzPts val="1400"/>
              <a:buChar char="■"/>
              <a:defRPr sz="1400"/>
            </a:lvl6pPr>
            <a:lvl7pPr indent="-317500" lvl="6" marL="3200400">
              <a:spcBef>
                <a:spcPts val="1800"/>
              </a:spcBef>
              <a:spcAft>
                <a:spcPts val="0"/>
              </a:spcAft>
              <a:buSzPts val="1400"/>
              <a:buChar char="●"/>
              <a:defRPr sz="1400"/>
            </a:lvl7pPr>
            <a:lvl8pPr indent="-317500" lvl="7" marL="3657600">
              <a:spcBef>
                <a:spcPts val="1800"/>
              </a:spcBef>
              <a:spcAft>
                <a:spcPts val="0"/>
              </a:spcAft>
              <a:buSzPts val="1400"/>
              <a:buChar char="○"/>
              <a:defRPr sz="1400"/>
            </a:lvl8pPr>
            <a:lvl9pPr indent="-317500" lvl="8" marL="4114800">
              <a:spcBef>
                <a:spcPts val="1800"/>
              </a:spcBef>
              <a:spcAft>
                <a:spcPts val="1800"/>
              </a:spcAft>
              <a:buSzPts val="1400"/>
              <a:buChar char="■"/>
              <a:defRPr sz="1400"/>
            </a:lvl9pPr>
          </a:lstStyle>
          <a:p/>
        </p:txBody>
      </p:sp>
      <p:sp>
        <p:nvSpPr>
          <p:cNvPr id="131" name="Google Shape;131;p30"/>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32" name="Shape 132"/>
        <p:cNvGrpSpPr/>
        <p:nvPr/>
      </p:nvGrpSpPr>
      <p:grpSpPr>
        <a:xfrm>
          <a:off x="0" y="0"/>
          <a:ext cx="0" cy="0"/>
          <a:chOff x="0" y="0"/>
          <a:chExt cx="0" cy="0"/>
        </a:xfrm>
      </p:grpSpPr>
      <p:sp>
        <p:nvSpPr>
          <p:cNvPr id="133" name="Google Shape;133;p31"/>
          <p:cNvSpPr txBox="1"/>
          <p:nvPr>
            <p:ph type="title"/>
          </p:nvPr>
        </p:nvSpPr>
        <p:spPr>
          <a:xfrm>
            <a:off x="311700" y="593367"/>
            <a:ext cx="8520600" cy="763800"/>
          </a:xfrm>
          <a:prstGeom prst="rect">
            <a:avLst/>
          </a:prstGeom>
        </p:spPr>
        <p:txBody>
          <a:bodyPr anchorCtr="0" anchor="t" bIns="101800" lIns="101800" spcFirstLastPara="1" rIns="101800" wrap="square" tIns="101800">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134" name="Google Shape;134;p31"/>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35" name="Shape 135"/>
        <p:cNvGrpSpPr/>
        <p:nvPr/>
      </p:nvGrpSpPr>
      <p:grpSpPr>
        <a:xfrm>
          <a:off x="0" y="0"/>
          <a:ext cx="0" cy="0"/>
          <a:chOff x="0" y="0"/>
          <a:chExt cx="0" cy="0"/>
        </a:xfrm>
      </p:grpSpPr>
      <p:sp>
        <p:nvSpPr>
          <p:cNvPr id="136" name="Google Shape;136;p32"/>
          <p:cNvSpPr txBox="1"/>
          <p:nvPr>
            <p:ph type="title"/>
          </p:nvPr>
        </p:nvSpPr>
        <p:spPr>
          <a:xfrm>
            <a:off x="311700" y="740800"/>
            <a:ext cx="2808000" cy="1007400"/>
          </a:xfrm>
          <a:prstGeom prst="rect">
            <a:avLst/>
          </a:prstGeom>
        </p:spPr>
        <p:txBody>
          <a:bodyPr anchorCtr="0" anchor="b" bIns="101800" lIns="101800" spcFirstLastPara="1" rIns="101800" wrap="square" tIns="101800">
            <a:noAutofit/>
          </a:bodyPr>
          <a:lstStyle>
            <a:lvl1pPr lvl="0">
              <a:spcBef>
                <a:spcPts val="0"/>
              </a:spcBef>
              <a:spcAft>
                <a:spcPts val="0"/>
              </a:spcAft>
              <a:buSzPts val="2700"/>
              <a:buNone/>
              <a:defRPr sz="2700"/>
            </a:lvl1pPr>
            <a:lvl2pPr lvl="1">
              <a:spcBef>
                <a:spcPts val="0"/>
              </a:spcBef>
              <a:spcAft>
                <a:spcPts val="0"/>
              </a:spcAft>
              <a:buSzPts val="2700"/>
              <a:buNone/>
              <a:defRPr sz="2700"/>
            </a:lvl2pPr>
            <a:lvl3pPr lvl="2">
              <a:spcBef>
                <a:spcPts val="0"/>
              </a:spcBef>
              <a:spcAft>
                <a:spcPts val="0"/>
              </a:spcAft>
              <a:buSzPts val="2700"/>
              <a:buNone/>
              <a:defRPr sz="2700"/>
            </a:lvl3pPr>
            <a:lvl4pPr lvl="3">
              <a:spcBef>
                <a:spcPts val="0"/>
              </a:spcBef>
              <a:spcAft>
                <a:spcPts val="0"/>
              </a:spcAft>
              <a:buSzPts val="2700"/>
              <a:buNone/>
              <a:defRPr sz="2700"/>
            </a:lvl4pPr>
            <a:lvl5pPr lvl="4">
              <a:spcBef>
                <a:spcPts val="0"/>
              </a:spcBef>
              <a:spcAft>
                <a:spcPts val="0"/>
              </a:spcAft>
              <a:buSzPts val="2700"/>
              <a:buNone/>
              <a:defRPr sz="2700"/>
            </a:lvl5pPr>
            <a:lvl6pPr lvl="5">
              <a:spcBef>
                <a:spcPts val="0"/>
              </a:spcBef>
              <a:spcAft>
                <a:spcPts val="0"/>
              </a:spcAft>
              <a:buSzPts val="2700"/>
              <a:buNone/>
              <a:defRPr sz="2700"/>
            </a:lvl6pPr>
            <a:lvl7pPr lvl="6">
              <a:spcBef>
                <a:spcPts val="0"/>
              </a:spcBef>
              <a:spcAft>
                <a:spcPts val="0"/>
              </a:spcAft>
              <a:buSzPts val="2700"/>
              <a:buNone/>
              <a:defRPr sz="2700"/>
            </a:lvl7pPr>
            <a:lvl8pPr lvl="7">
              <a:spcBef>
                <a:spcPts val="0"/>
              </a:spcBef>
              <a:spcAft>
                <a:spcPts val="0"/>
              </a:spcAft>
              <a:buSzPts val="2700"/>
              <a:buNone/>
              <a:defRPr sz="2700"/>
            </a:lvl8pPr>
            <a:lvl9pPr lvl="8">
              <a:spcBef>
                <a:spcPts val="0"/>
              </a:spcBef>
              <a:spcAft>
                <a:spcPts val="0"/>
              </a:spcAft>
              <a:buSzPts val="2700"/>
              <a:buNone/>
              <a:defRPr sz="2700"/>
            </a:lvl9pPr>
          </a:lstStyle>
          <a:p/>
        </p:txBody>
      </p:sp>
      <p:sp>
        <p:nvSpPr>
          <p:cNvPr id="137" name="Google Shape;137;p32"/>
          <p:cNvSpPr txBox="1"/>
          <p:nvPr>
            <p:ph idx="1" type="body"/>
          </p:nvPr>
        </p:nvSpPr>
        <p:spPr>
          <a:xfrm>
            <a:off x="311700" y="1852800"/>
            <a:ext cx="2808000" cy="4239300"/>
          </a:xfrm>
          <a:prstGeom prst="rect">
            <a:avLst/>
          </a:prstGeom>
        </p:spPr>
        <p:txBody>
          <a:bodyPr anchorCtr="0" anchor="t" bIns="101800" lIns="101800" spcFirstLastPara="1" rIns="101800" wrap="square" tIns="101800">
            <a:noAutofit/>
          </a:bodyPr>
          <a:lstStyle>
            <a:lvl1pPr indent="-317500" lvl="0" marL="457200">
              <a:spcBef>
                <a:spcPts val="0"/>
              </a:spcBef>
              <a:spcAft>
                <a:spcPts val="0"/>
              </a:spcAft>
              <a:buSzPts val="1400"/>
              <a:buChar char="●"/>
              <a:defRPr sz="1400"/>
            </a:lvl1pPr>
            <a:lvl2pPr indent="-317500" lvl="1" marL="914400">
              <a:spcBef>
                <a:spcPts val="1800"/>
              </a:spcBef>
              <a:spcAft>
                <a:spcPts val="0"/>
              </a:spcAft>
              <a:buSzPts val="1400"/>
              <a:buChar char="○"/>
              <a:defRPr sz="1400"/>
            </a:lvl2pPr>
            <a:lvl3pPr indent="-317500" lvl="2" marL="1371600">
              <a:spcBef>
                <a:spcPts val="1800"/>
              </a:spcBef>
              <a:spcAft>
                <a:spcPts val="0"/>
              </a:spcAft>
              <a:buSzPts val="1400"/>
              <a:buChar char="■"/>
              <a:defRPr sz="1400"/>
            </a:lvl3pPr>
            <a:lvl4pPr indent="-317500" lvl="3" marL="1828800">
              <a:spcBef>
                <a:spcPts val="1800"/>
              </a:spcBef>
              <a:spcAft>
                <a:spcPts val="0"/>
              </a:spcAft>
              <a:buSzPts val="1400"/>
              <a:buChar char="●"/>
              <a:defRPr sz="1400"/>
            </a:lvl4pPr>
            <a:lvl5pPr indent="-317500" lvl="4" marL="2286000">
              <a:spcBef>
                <a:spcPts val="1800"/>
              </a:spcBef>
              <a:spcAft>
                <a:spcPts val="0"/>
              </a:spcAft>
              <a:buSzPts val="1400"/>
              <a:buChar char="○"/>
              <a:defRPr sz="1400"/>
            </a:lvl5pPr>
            <a:lvl6pPr indent="-317500" lvl="5" marL="2743200">
              <a:spcBef>
                <a:spcPts val="1800"/>
              </a:spcBef>
              <a:spcAft>
                <a:spcPts val="0"/>
              </a:spcAft>
              <a:buSzPts val="1400"/>
              <a:buChar char="■"/>
              <a:defRPr sz="1400"/>
            </a:lvl6pPr>
            <a:lvl7pPr indent="-317500" lvl="6" marL="3200400">
              <a:spcBef>
                <a:spcPts val="1800"/>
              </a:spcBef>
              <a:spcAft>
                <a:spcPts val="0"/>
              </a:spcAft>
              <a:buSzPts val="1400"/>
              <a:buChar char="●"/>
              <a:defRPr sz="1400"/>
            </a:lvl7pPr>
            <a:lvl8pPr indent="-317500" lvl="7" marL="3657600">
              <a:spcBef>
                <a:spcPts val="1800"/>
              </a:spcBef>
              <a:spcAft>
                <a:spcPts val="0"/>
              </a:spcAft>
              <a:buSzPts val="1400"/>
              <a:buChar char="○"/>
              <a:defRPr sz="1400"/>
            </a:lvl8pPr>
            <a:lvl9pPr indent="-317500" lvl="8" marL="4114800">
              <a:spcBef>
                <a:spcPts val="1800"/>
              </a:spcBef>
              <a:spcAft>
                <a:spcPts val="1800"/>
              </a:spcAft>
              <a:buSzPts val="1400"/>
              <a:buChar char="■"/>
              <a:defRPr sz="1400"/>
            </a:lvl9pPr>
          </a:lstStyle>
          <a:p/>
        </p:txBody>
      </p:sp>
      <p:sp>
        <p:nvSpPr>
          <p:cNvPr id="138" name="Google Shape;138;p32"/>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3" name="Google Shape;23;p4"/>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gathering layout">
  <p:cSld name="MAIN_POINT">
    <p:spTree>
      <p:nvGrpSpPr>
        <p:cNvPr id="139" name="Shape 139"/>
        <p:cNvGrpSpPr/>
        <p:nvPr/>
      </p:nvGrpSpPr>
      <p:grpSpPr>
        <a:xfrm>
          <a:off x="0" y="0"/>
          <a:ext cx="0" cy="0"/>
          <a:chOff x="0" y="0"/>
          <a:chExt cx="0" cy="0"/>
        </a:xfrm>
      </p:grpSpPr>
      <p:sp>
        <p:nvSpPr>
          <p:cNvPr id="140" name="Google Shape;140;p33"/>
          <p:cNvSpPr txBox="1"/>
          <p:nvPr>
            <p:ph type="title"/>
          </p:nvPr>
        </p:nvSpPr>
        <p:spPr>
          <a:xfrm>
            <a:off x="490250" y="600200"/>
            <a:ext cx="6367800" cy="5454600"/>
          </a:xfrm>
          <a:prstGeom prst="rect">
            <a:avLst/>
          </a:prstGeom>
        </p:spPr>
        <p:txBody>
          <a:bodyPr anchorCtr="0" anchor="ctr" bIns="101800" lIns="101800" spcFirstLastPara="1" rIns="101800" wrap="square" tIns="101800">
            <a:noAutofit/>
          </a:bodyPr>
          <a:lstStyle>
            <a:lvl1pPr lvl="0">
              <a:spcBef>
                <a:spcPts val="0"/>
              </a:spcBef>
              <a:spcAft>
                <a:spcPts val="0"/>
              </a:spcAft>
              <a:buSzPts val="5300"/>
              <a:buNone/>
              <a:defRPr sz="5300"/>
            </a:lvl1pPr>
            <a:lvl2pPr lvl="1">
              <a:spcBef>
                <a:spcPts val="0"/>
              </a:spcBef>
              <a:spcAft>
                <a:spcPts val="0"/>
              </a:spcAft>
              <a:buSzPts val="5300"/>
              <a:buNone/>
              <a:defRPr sz="5300"/>
            </a:lvl2pPr>
            <a:lvl3pPr lvl="2">
              <a:spcBef>
                <a:spcPts val="0"/>
              </a:spcBef>
              <a:spcAft>
                <a:spcPts val="0"/>
              </a:spcAft>
              <a:buSzPts val="5300"/>
              <a:buNone/>
              <a:defRPr sz="5300"/>
            </a:lvl3pPr>
            <a:lvl4pPr lvl="3">
              <a:spcBef>
                <a:spcPts val="0"/>
              </a:spcBef>
              <a:spcAft>
                <a:spcPts val="0"/>
              </a:spcAft>
              <a:buSzPts val="5300"/>
              <a:buNone/>
              <a:defRPr sz="5300"/>
            </a:lvl4pPr>
            <a:lvl5pPr lvl="4">
              <a:spcBef>
                <a:spcPts val="0"/>
              </a:spcBef>
              <a:spcAft>
                <a:spcPts val="0"/>
              </a:spcAft>
              <a:buSzPts val="5300"/>
              <a:buNone/>
              <a:defRPr sz="5300"/>
            </a:lvl5pPr>
            <a:lvl6pPr lvl="5">
              <a:spcBef>
                <a:spcPts val="0"/>
              </a:spcBef>
              <a:spcAft>
                <a:spcPts val="0"/>
              </a:spcAft>
              <a:buSzPts val="5300"/>
              <a:buNone/>
              <a:defRPr sz="5300"/>
            </a:lvl6pPr>
            <a:lvl7pPr lvl="6">
              <a:spcBef>
                <a:spcPts val="0"/>
              </a:spcBef>
              <a:spcAft>
                <a:spcPts val="0"/>
              </a:spcAft>
              <a:buSzPts val="5300"/>
              <a:buNone/>
              <a:defRPr sz="5300"/>
            </a:lvl7pPr>
            <a:lvl8pPr lvl="7">
              <a:spcBef>
                <a:spcPts val="0"/>
              </a:spcBef>
              <a:spcAft>
                <a:spcPts val="0"/>
              </a:spcAft>
              <a:buSzPts val="5300"/>
              <a:buNone/>
              <a:defRPr sz="5300"/>
            </a:lvl8pPr>
            <a:lvl9pPr lvl="8">
              <a:spcBef>
                <a:spcPts val="0"/>
              </a:spcBef>
              <a:spcAft>
                <a:spcPts val="0"/>
              </a:spcAft>
              <a:buSzPts val="5300"/>
              <a:buNone/>
              <a:defRPr sz="5300"/>
            </a:lvl9pPr>
          </a:lstStyle>
          <a:p/>
        </p:txBody>
      </p:sp>
      <p:sp>
        <p:nvSpPr>
          <p:cNvPr id="141" name="Google Shape;141;p33"/>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42" name="Google Shape;142;p33"/>
          <p:cNvSpPr txBox="1"/>
          <p:nvPr/>
        </p:nvSpPr>
        <p:spPr>
          <a:xfrm>
            <a:off x="4435273" y="-6463"/>
            <a:ext cx="4293000" cy="409800"/>
          </a:xfrm>
          <a:prstGeom prst="rect">
            <a:avLst/>
          </a:prstGeom>
          <a:noFill/>
          <a:ln>
            <a:noFill/>
          </a:ln>
        </p:spPr>
        <p:txBody>
          <a:bodyPr anchorCtr="0" anchor="t" bIns="82300" lIns="82300" spcFirstLastPara="1" rIns="82300" wrap="square" tIns="82300">
            <a:noAutofit/>
          </a:bodyPr>
          <a:lstStyle/>
          <a:p>
            <a:pPr indent="0" lvl="0" marL="0" rtl="0" algn="r">
              <a:spcBef>
                <a:spcPts val="0"/>
              </a:spcBef>
              <a:spcAft>
                <a:spcPts val="0"/>
              </a:spcAft>
              <a:buNone/>
            </a:pPr>
            <a:r>
              <a:rPr lang="en" sz="1800">
                <a:solidFill>
                  <a:schemeClr val="dk1"/>
                </a:solidFill>
                <a:latin typeface="Open Sans"/>
                <a:ea typeface="Open Sans"/>
                <a:cs typeface="Open Sans"/>
                <a:sym typeface="Open Sans"/>
              </a:rPr>
              <a:t>Images to print for idea development</a:t>
            </a:r>
            <a:endParaRPr sz="1300"/>
          </a:p>
        </p:txBody>
      </p:sp>
    </p:spTree>
  </p:cSld>
  <p:clrMapOvr>
    <a:masterClrMapping/>
  </p:clrMapOvr>
  <p:extLst>
    <p:ext uri="{DCECCB84-F9BA-43D5-87BE-67443E8EF086}">
      <p15:sldGuideLst>
        <p15:guide id="1" orient="horz" pos="254">
          <p15:clr>
            <a:srgbClr val="FA7B17"/>
          </p15:clr>
        </p15:guide>
        <p15:guide id="2" orient="horz" pos="4066">
          <p15:clr>
            <a:srgbClr val="FA7B17"/>
          </p15:clr>
        </p15:guide>
        <p15:guide id="3" pos="262">
          <p15:clr>
            <a:srgbClr val="FA7B17"/>
          </p15:clr>
        </p15:guide>
        <p15:guide id="4" pos="5498">
          <p15:clr>
            <a:srgbClr val="FA7B17"/>
          </p15:clr>
        </p15:guide>
      </p15:sldGuideLst>
    </p:ext>
  </p:extLst>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43" name="Shape 143"/>
        <p:cNvGrpSpPr/>
        <p:nvPr/>
      </p:nvGrpSpPr>
      <p:grpSpPr>
        <a:xfrm>
          <a:off x="0" y="0"/>
          <a:ext cx="0" cy="0"/>
          <a:chOff x="0" y="0"/>
          <a:chExt cx="0" cy="0"/>
        </a:xfrm>
      </p:grpSpPr>
      <p:sp>
        <p:nvSpPr>
          <p:cNvPr id="144" name="Google Shape;144;p34"/>
          <p:cNvSpPr/>
          <p:nvPr/>
        </p:nvSpPr>
        <p:spPr>
          <a:xfrm>
            <a:off x="4572000" y="-167"/>
            <a:ext cx="4572000" cy="6858000"/>
          </a:xfrm>
          <a:prstGeom prst="rect">
            <a:avLst/>
          </a:prstGeom>
          <a:solidFill>
            <a:schemeClr val="lt2"/>
          </a:solidFill>
          <a:ln>
            <a:noFill/>
          </a:ln>
        </p:spPr>
        <p:txBody>
          <a:bodyPr anchorCtr="0" anchor="ctr" bIns="101800" lIns="101800" spcFirstLastPara="1" rIns="101800" wrap="square" tIns="101800">
            <a:noAutofit/>
          </a:bodyPr>
          <a:lstStyle/>
          <a:p>
            <a:pPr indent="0" lvl="0" marL="0" rtl="0" algn="l">
              <a:spcBef>
                <a:spcPts val="0"/>
              </a:spcBef>
              <a:spcAft>
                <a:spcPts val="0"/>
              </a:spcAft>
              <a:buNone/>
            </a:pPr>
            <a:r>
              <a:t/>
            </a:r>
            <a:endParaRPr/>
          </a:p>
        </p:txBody>
      </p:sp>
      <p:sp>
        <p:nvSpPr>
          <p:cNvPr id="145" name="Google Shape;145;p34"/>
          <p:cNvSpPr txBox="1"/>
          <p:nvPr>
            <p:ph type="title"/>
          </p:nvPr>
        </p:nvSpPr>
        <p:spPr>
          <a:xfrm>
            <a:off x="265500" y="1644233"/>
            <a:ext cx="4045200" cy="1976400"/>
          </a:xfrm>
          <a:prstGeom prst="rect">
            <a:avLst/>
          </a:prstGeom>
        </p:spPr>
        <p:txBody>
          <a:bodyPr anchorCtr="0" anchor="b" bIns="101800" lIns="101800" spcFirstLastPara="1" rIns="101800" wrap="square" tIns="101800">
            <a:noAutofit/>
          </a:bodyPr>
          <a:lstStyle>
            <a:lvl1pPr lvl="0" algn="ctr">
              <a:spcBef>
                <a:spcPts val="0"/>
              </a:spcBef>
              <a:spcAft>
                <a:spcPts val="0"/>
              </a:spcAft>
              <a:buSzPts val="4700"/>
              <a:buNone/>
              <a:defRPr sz="4700"/>
            </a:lvl1pPr>
            <a:lvl2pPr lvl="1" algn="ctr">
              <a:spcBef>
                <a:spcPts val="0"/>
              </a:spcBef>
              <a:spcAft>
                <a:spcPts val="0"/>
              </a:spcAft>
              <a:buSzPts val="4700"/>
              <a:buNone/>
              <a:defRPr sz="4700"/>
            </a:lvl2pPr>
            <a:lvl3pPr lvl="2" algn="ctr">
              <a:spcBef>
                <a:spcPts val="0"/>
              </a:spcBef>
              <a:spcAft>
                <a:spcPts val="0"/>
              </a:spcAft>
              <a:buSzPts val="4700"/>
              <a:buNone/>
              <a:defRPr sz="4700"/>
            </a:lvl3pPr>
            <a:lvl4pPr lvl="3" algn="ctr">
              <a:spcBef>
                <a:spcPts val="0"/>
              </a:spcBef>
              <a:spcAft>
                <a:spcPts val="0"/>
              </a:spcAft>
              <a:buSzPts val="4700"/>
              <a:buNone/>
              <a:defRPr sz="4700"/>
            </a:lvl4pPr>
            <a:lvl5pPr lvl="4" algn="ctr">
              <a:spcBef>
                <a:spcPts val="0"/>
              </a:spcBef>
              <a:spcAft>
                <a:spcPts val="0"/>
              </a:spcAft>
              <a:buSzPts val="4700"/>
              <a:buNone/>
              <a:defRPr sz="4700"/>
            </a:lvl5pPr>
            <a:lvl6pPr lvl="5" algn="ctr">
              <a:spcBef>
                <a:spcPts val="0"/>
              </a:spcBef>
              <a:spcAft>
                <a:spcPts val="0"/>
              </a:spcAft>
              <a:buSzPts val="4700"/>
              <a:buNone/>
              <a:defRPr sz="4700"/>
            </a:lvl6pPr>
            <a:lvl7pPr lvl="6" algn="ctr">
              <a:spcBef>
                <a:spcPts val="0"/>
              </a:spcBef>
              <a:spcAft>
                <a:spcPts val="0"/>
              </a:spcAft>
              <a:buSzPts val="4700"/>
              <a:buNone/>
              <a:defRPr sz="4700"/>
            </a:lvl7pPr>
            <a:lvl8pPr lvl="7" algn="ctr">
              <a:spcBef>
                <a:spcPts val="0"/>
              </a:spcBef>
              <a:spcAft>
                <a:spcPts val="0"/>
              </a:spcAft>
              <a:buSzPts val="4700"/>
              <a:buNone/>
              <a:defRPr sz="4700"/>
            </a:lvl8pPr>
            <a:lvl9pPr lvl="8" algn="ctr">
              <a:spcBef>
                <a:spcPts val="0"/>
              </a:spcBef>
              <a:spcAft>
                <a:spcPts val="0"/>
              </a:spcAft>
              <a:buSzPts val="4700"/>
              <a:buNone/>
              <a:defRPr sz="4700"/>
            </a:lvl9pPr>
          </a:lstStyle>
          <a:p/>
        </p:txBody>
      </p:sp>
      <p:sp>
        <p:nvSpPr>
          <p:cNvPr id="146" name="Google Shape;146;p34"/>
          <p:cNvSpPr txBox="1"/>
          <p:nvPr>
            <p:ph idx="1" type="subTitle"/>
          </p:nvPr>
        </p:nvSpPr>
        <p:spPr>
          <a:xfrm>
            <a:off x="265500" y="3737433"/>
            <a:ext cx="4045200" cy="1646700"/>
          </a:xfrm>
          <a:prstGeom prst="rect">
            <a:avLst/>
          </a:prstGeom>
        </p:spPr>
        <p:txBody>
          <a:bodyPr anchorCtr="0" anchor="t" bIns="101800" lIns="101800" spcFirstLastPara="1" rIns="101800" wrap="square" tIns="101800">
            <a:noAutofit/>
          </a:bodyPr>
          <a:lstStyle>
            <a:lvl1pPr lvl="0" algn="ctr">
              <a:lnSpc>
                <a:spcPct val="100000"/>
              </a:lnSpc>
              <a:spcBef>
                <a:spcPts val="0"/>
              </a:spcBef>
              <a:spcAft>
                <a:spcPts val="0"/>
              </a:spcAft>
              <a:buSzPts val="2300"/>
              <a:buNone/>
              <a:defRPr sz="2300"/>
            </a:lvl1pPr>
            <a:lvl2pPr lvl="1" algn="ctr">
              <a:lnSpc>
                <a:spcPct val="100000"/>
              </a:lnSpc>
              <a:spcBef>
                <a:spcPts val="0"/>
              </a:spcBef>
              <a:spcAft>
                <a:spcPts val="0"/>
              </a:spcAft>
              <a:buSzPts val="2300"/>
              <a:buNone/>
              <a:defRPr sz="2300"/>
            </a:lvl2pPr>
            <a:lvl3pPr lvl="2" algn="ctr">
              <a:lnSpc>
                <a:spcPct val="100000"/>
              </a:lnSpc>
              <a:spcBef>
                <a:spcPts val="0"/>
              </a:spcBef>
              <a:spcAft>
                <a:spcPts val="0"/>
              </a:spcAft>
              <a:buSzPts val="2300"/>
              <a:buNone/>
              <a:defRPr sz="2300"/>
            </a:lvl3pPr>
            <a:lvl4pPr lvl="3" algn="ctr">
              <a:lnSpc>
                <a:spcPct val="100000"/>
              </a:lnSpc>
              <a:spcBef>
                <a:spcPts val="0"/>
              </a:spcBef>
              <a:spcAft>
                <a:spcPts val="0"/>
              </a:spcAft>
              <a:buSzPts val="2300"/>
              <a:buNone/>
              <a:defRPr sz="2300"/>
            </a:lvl4pPr>
            <a:lvl5pPr lvl="4" algn="ctr">
              <a:lnSpc>
                <a:spcPct val="100000"/>
              </a:lnSpc>
              <a:spcBef>
                <a:spcPts val="0"/>
              </a:spcBef>
              <a:spcAft>
                <a:spcPts val="0"/>
              </a:spcAft>
              <a:buSzPts val="2300"/>
              <a:buNone/>
              <a:defRPr sz="2300"/>
            </a:lvl5pPr>
            <a:lvl6pPr lvl="5" algn="ctr">
              <a:lnSpc>
                <a:spcPct val="100000"/>
              </a:lnSpc>
              <a:spcBef>
                <a:spcPts val="0"/>
              </a:spcBef>
              <a:spcAft>
                <a:spcPts val="0"/>
              </a:spcAft>
              <a:buSzPts val="2300"/>
              <a:buNone/>
              <a:defRPr sz="2300"/>
            </a:lvl6pPr>
            <a:lvl7pPr lvl="6" algn="ctr">
              <a:lnSpc>
                <a:spcPct val="100000"/>
              </a:lnSpc>
              <a:spcBef>
                <a:spcPts val="0"/>
              </a:spcBef>
              <a:spcAft>
                <a:spcPts val="0"/>
              </a:spcAft>
              <a:buSzPts val="2300"/>
              <a:buNone/>
              <a:defRPr sz="2300"/>
            </a:lvl7pPr>
            <a:lvl8pPr lvl="7" algn="ctr">
              <a:lnSpc>
                <a:spcPct val="100000"/>
              </a:lnSpc>
              <a:spcBef>
                <a:spcPts val="0"/>
              </a:spcBef>
              <a:spcAft>
                <a:spcPts val="0"/>
              </a:spcAft>
              <a:buSzPts val="2300"/>
              <a:buNone/>
              <a:defRPr sz="2300"/>
            </a:lvl8pPr>
            <a:lvl9pPr lvl="8" algn="ctr">
              <a:lnSpc>
                <a:spcPct val="100000"/>
              </a:lnSpc>
              <a:spcBef>
                <a:spcPts val="0"/>
              </a:spcBef>
              <a:spcAft>
                <a:spcPts val="0"/>
              </a:spcAft>
              <a:buSzPts val="2300"/>
              <a:buNone/>
              <a:defRPr sz="2300"/>
            </a:lvl9pPr>
          </a:lstStyle>
          <a:p/>
        </p:txBody>
      </p:sp>
      <p:sp>
        <p:nvSpPr>
          <p:cNvPr id="147" name="Google Shape;147;p34"/>
          <p:cNvSpPr txBox="1"/>
          <p:nvPr>
            <p:ph idx="2" type="body"/>
          </p:nvPr>
        </p:nvSpPr>
        <p:spPr>
          <a:xfrm>
            <a:off x="4939500" y="965433"/>
            <a:ext cx="3837000" cy="4926600"/>
          </a:xfrm>
          <a:prstGeom prst="rect">
            <a:avLst/>
          </a:prstGeom>
        </p:spPr>
        <p:txBody>
          <a:bodyPr anchorCtr="0" anchor="ctr" bIns="101800" lIns="101800" spcFirstLastPara="1" rIns="101800" wrap="square" tIns="101800">
            <a:noAutofit/>
          </a:bodyPr>
          <a:lstStyle>
            <a:lvl1pPr indent="-355600" lvl="0" marL="457200">
              <a:spcBef>
                <a:spcPts val="0"/>
              </a:spcBef>
              <a:spcAft>
                <a:spcPts val="0"/>
              </a:spcAft>
              <a:buSzPts val="2000"/>
              <a:buChar char="●"/>
              <a:defRPr/>
            </a:lvl1pPr>
            <a:lvl2pPr indent="-323850" lvl="1" marL="914400">
              <a:spcBef>
                <a:spcPts val="1800"/>
              </a:spcBef>
              <a:spcAft>
                <a:spcPts val="0"/>
              </a:spcAft>
              <a:buSzPts val="1500"/>
              <a:buChar char="○"/>
              <a:defRPr/>
            </a:lvl2pPr>
            <a:lvl3pPr indent="-323850" lvl="2" marL="1371600">
              <a:spcBef>
                <a:spcPts val="1800"/>
              </a:spcBef>
              <a:spcAft>
                <a:spcPts val="0"/>
              </a:spcAft>
              <a:buSzPts val="1500"/>
              <a:buChar char="■"/>
              <a:defRPr/>
            </a:lvl3pPr>
            <a:lvl4pPr indent="-323850" lvl="3" marL="1828800">
              <a:spcBef>
                <a:spcPts val="1800"/>
              </a:spcBef>
              <a:spcAft>
                <a:spcPts val="0"/>
              </a:spcAft>
              <a:buSzPts val="1500"/>
              <a:buChar char="●"/>
              <a:defRPr/>
            </a:lvl4pPr>
            <a:lvl5pPr indent="-323850" lvl="4" marL="2286000">
              <a:spcBef>
                <a:spcPts val="1800"/>
              </a:spcBef>
              <a:spcAft>
                <a:spcPts val="0"/>
              </a:spcAft>
              <a:buSzPts val="1500"/>
              <a:buChar char="○"/>
              <a:defRPr/>
            </a:lvl5pPr>
            <a:lvl6pPr indent="-323850" lvl="5" marL="2743200">
              <a:spcBef>
                <a:spcPts val="1800"/>
              </a:spcBef>
              <a:spcAft>
                <a:spcPts val="0"/>
              </a:spcAft>
              <a:buSzPts val="1500"/>
              <a:buChar char="■"/>
              <a:defRPr/>
            </a:lvl6pPr>
            <a:lvl7pPr indent="-323850" lvl="6" marL="3200400">
              <a:spcBef>
                <a:spcPts val="1800"/>
              </a:spcBef>
              <a:spcAft>
                <a:spcPts val="0"/>
              </a:spcAft>
              <a:buSzPts val="1500"/>
              <a:buChar char="●"/>
              <a:defRPr/>
            </a:lvl7pPr>
            <a:lvl8pPr indent="-323850" lvl="7" marL="3657600">
              <a:spcBef>
                <a:spcPts val="1800"/>
              </a:spcBef>
              <a:spcAft>
                <a:spcPts val="0"/>
              </a:spcAft>
              <a:buSzPts val="1500"/>
              <a:buChar char="○"/>
              <a:defRPr/>
            </a:lvl8pPr>
            <a:lvl9pPr indent="-323850" lvl="8" marL="4114800">
              <a:spcBef>
                <a:spcPts val="1800"/>
              </a:spcBef>
              <a:spcAft>
                <a:spcPts val="1800"/>
              </a:spcAft>
              <a:buSzPts val="1500"/>
              <a:buChar char="■"/>
              <a:defRPr/>
            </a:lvl9pPr>
          </a:lstStyle>
          <a:p/>
        </p:txBody>
      </p:sp>
      <p:sp>
        <p:nvSpPr>
          <p:cNvPr id="148" name="Google Shape;148;p34"/>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49" name="Shape 149"/>
        <p:cNvGrpSpPr/>
        <p:nvPr/>
      </p:nvGrpSpPr>
      <p:grpSpPr>
        <a:xfrm>
          <a:off x="0" y="0"/>
          <a:ext cx="0" cy="0"/>
          <a:chOff x="0" y="0"/>
          <a:chExt cx="0" cy="0"/>
        </a:xfrm>
      </p:grpSpPr>
      <p:sp>
        <p:nvSpPr>
          <p:cNvPr id="150" name="Google Shape;150;p35"/>
          <p:cNvSpPr txBox="1"/>
          <p:nvPr>
            <p:ph idx="1" type="body"/>
          </p:nvPr>
        </p:nvSpPr>
        <p:spPr>
          <a:xfrm>
            <a:off x="311700" y="5640767"/>
            <a:ext cx="5998800" cy="806700"/>
          </a:xfrm>
          <a:prstGeom prst="rect">
            <a:avLst/>
          </a:prstGeom>
        </p:spPr>
        <p:txBody>
          <a:bodyPr anchorCtr="0" anchor="ctr" bIns="101800" lIns="101800" spcFirstLastPara="1" rIns="101800" wrap="square" tIns="101800">
            <a:noAutofit/>
          </a:bodyPr>
          <a:lstStyle>
            <a:lvl1pPr indent="-228600" lvl="0" marL="457200">
              <a:lnSpc>
                <a:spcPct val="100000"/>
              </a:lnSpc>
              <a:spcBef>
                <a:spcPts val="0"/>
              </a:spcBef>
              <a:spcAft>
                <a:spcPts val="0"/>
              </a:spcAft>
              <a:buSzPts val="2000"/>
              <a:buNone/>
              <a:defRPr/>
            </a:lvl1pPr>
          </a:lstStyle>
          <a:p/>
        </p:txBody>
      </p:sp>
      <p:sp>
        <p:nvSpPr>
          <p:cNvPr id="151" name="Google Shape;151;p35"/>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52" name="Shape 152"/>
        <p:cNvGrpSpPr/>
        <p:nvPr/>
      </p:nvGrpSpPr>
      <p:grpSpPr>
        <a:xfrm>
          <a:off x="0" y="0"/>
          <a:ext cx="0" cy="0"/>
          <a:chOff x="0" y="0"/>
          <a:chExt cx="0" cy="0"/>
        </a:xfrm>
      </p:grpSpPr>
      <p:sp>
        <p:nvSpPr>
          <p:cNvPr id="153" name="Google Shape;153;p36"/>
          <p:cNvSpPr txBox="1"/>
          <p:nvPr>
            <p:ph hasCustomPrompt="1" type="title"/>
          </p:nvPr>
        </p:nvSpPr>
        <p:spPr>
          <a:xfrm>
            <a:off x="311700" y="1474833"/>
            <a:ext cx="8520600" cy="2617800"/>
          </a:xfrm>
          <a:prstGeom prst="rect">
            <a:avLst/>
          </a:prstGeom>
        </p:spPr>
        <p:txBody>
          <a:bodyPr anchorCtr="0" anchor="b" bIns="101800" lIns="101800" spcFirstLastPara="1" rIns="101800" wrap="square" tIns="101800">
            <a:noAutofit/>
          </a:bodyPr>
          <a:lstStyle>
            <a:lvl1pPr lvl="0" algn="ctr">
              <a:spcBef>
                <a:spcPts val="0"/>
              </a:spcBef>
              <a:spcAft>
                <a:spcPts val="0"/>
              </a:spcAft>
              <a:buSzPts val="13300"/>
              <a:buNone/>
              <a:defRPr sz="13300"/>
            </a:lvl1pPr>
            <a:lvl2pPr lvl="1" algn="ctr">
              <a:spcBef>
                <a:spcPts val="0"/>
              </a:spcBef>
              <a:spcAft>
                <a:spcPts val="0"/>
              </a:spcAft>
              <a:buSzPts val="13300"/>
              <a:buNone/>
              <a:defRPr sz="13300"/>
            </a:lvl2pPr>
            <a:lvl3pPr lvl="2" algn="ctr">
              <a:spcBef>
                <a:spcPts val="0"/>
              </a:spcBef>
              <a:spcAft>
                <a:spcPts val="0"/>
              </a:spcAft>
              <a:buSzPts val="13300"/>
              <a:buNone/>
              <a:defRPr sz="13300"/>
            </a:lvl3pPr>
            <a:lvl4pPr lvl="3" algn="ctr">
              <a:spcBef>
                <a:spcPts val="0"/>
              </a:spcBef>
              <a:spcAft>
                <a:spcPts val="0"/>
              </a:spcAft>
              <a:buSzPts val="13300"/>
              <a:buNone/>
              <a:defRPr sz="13300"/>
            </a:lvl4pPr>
            <a:lvl5pPr lvl="4" algn="ctr">
              <a:spcBef>
                <a:spcPts val="0"/>
              </a:spcBef>
              <a:spcAft>
                <a:spcPts val="0"/>
              </a:spcAft>
              <a:buSzPts val="13300"/>
              <a:buNone/>
              <a:defRPr sz="13300"/>
            </a:lvl5pPr>
            <a:lvl6pPr lvl="5" algn="ctr">
              <a:spcBef>
                <a:spcPts val="0"/>
              </a:spcBef>
              <a:spcAft>
                <a:spcPts val="0"/>
              </a:spcAft>
              <a:buSzPts val="13300"/>
              <a:buNone/>
              <a:defRPr sz="13300"/>
            </a:lvl6pPr>
            <a:lvl7pPr lvl="6" algn="ctr">
              <a:spcBef>
                <a:spcPts val="0"/>
              </a:spcBef>
              <a:spcAft>
                <a:spcPts val="0"/>
              </a:spcAft>
              <a:buSzPts val="13300"/>
              <a:buNone/>
              <a:defRPr sz="13300"/>
            </a:lvl7pPr>
            <a:lvl8pPr lvl="7" algn="ctr">
              <a:spcBef>
                <a:spcPts val="0"/>
              </a:spcBef>
              <a:spcAft>
                <a:spcPts val="0"/>
              </a:spcAft>
              <a:buSzPts val="13300"/>
              <a:buNone/>
              <a:defRPr sz="13300"/>
            </a:lvl8pPr>
            <a:lvl9pPr lvl="8" algn="ctr">
              <a:spcBef>
                <a:spcPts val="0"/>
              </a:spcBef>
              <a:spcAft>
                <a:spcPts val="0"/>
              </a:spcAft>
              <a:buSzPts val="13300"/>
              <a:buNone/>
              <a:defRPr sz="13300"/>
            </a:lvl9pPr>
          </a:lstStyle>
          <a:p>
            <a:r>
              <a:t>xx%</a:t>
            </a:r>
          </a:p>
        </p:txBody>
      </p:sp>
      <p:sp>
        <p:nvSpPr>
          <p:cNvPr id="154" name="Google Shape;154;p36"/>
          <p:cNvSpPr txBox="1"/>
          <p:nvPr>
            <p:ph idx="1" type="body"/>
          </p:nvPr>
        </p:nvSpPr>
        <p:spPr>
          <a:xfrm>
            <a:off x="311700" y="4202967"/>
            <a:ext cx="8520600" cy="1734300"/>
          </a:xfrm>
          <a:prstGeom prst="rect">
            <a:avLst/>
          </a:prstGeom>
        </p:spPr>
        <p:txBody>
          <a:bodyPr anchorCtr="0" anchor="t" bIns="101800" lIns="101800" spcFirstLastPara="1" rIns="101800" wrap="square" tIns="101800">
            <a:noAutofit/>
          </a:bodyPr>
          <a:lstStyle>
            <a:lvl1pPr indent="-355600" lvl="0" marL="457200" algn="ctr">
              <a:spcBef>
                <a:spcPts val="0"/>
              </a:spcBef>
              <a:spcAft>
                <a:spcPts val="0"/>
              </a:spcAft>
              <a:buSzPts val="2000"/>
              <a:buChar char="●"/>
              <a:defRPr/>
            </a:lvl1pPr>
            <a:lvl2pPr indent="-323850" lvl="1" marL="914400" algn="ctr">
              <a:spcBef>
                <a:spcPts val="1800"/>
              </a:spcBef>
              <a:spcAft>
                <a:spcPts val="0"/>
              </a:spcAft>
              <a:buSzPts val="1500"/>
              <a:buChar char="○"/>
              <a:defRPr/>
            </a:lvl2pPr>
            <a:lvl3pPr indent="-323850" lvl="2" marL="1371600" algn="ctr">
              <a:spcBef>
                <a:spcPts val="1800"/>
              </a:spcBef>
              <a:spcAft>
                <a:spcPts val="0"/>
              </a:spcAft>
              <a:buSzPts val="1500"/>
              <a:buChar char="■"/>
              <a:defRPr/>
            </a:lvl3pPr>
            <a:lvl4pPr indent="-323850" lvl="3" marL="1828800" algn="ctr">
              <a:spcBef>
                <a:spcPts val="1800"/>
              </a:spcBef>
              <a:spcAft>
                <a:spcPts val="0"/>
              </a:spcAft>
              <a:buSzPts val="1500"/>
              <a:buChar char="●"/>
              <a:defRPr/>
            </a:lvl4pPr>
            <a:lvl5pPr indent="-323850" lvl="4" marL="2286000" algn="ctr">
              <a:spcBef>
                <a:spcPts val="1800"/>
              </a:spcBef>
              <a:spcAft>
                <a:spcPts val="0"/>
              </a:spcAft>
              <a:buSzPts val="1500"/>
              <a:buChar char="○"/>
              <a:defRPr/>
            </a:lvl5pPr>
            <a:lvl6pPr indent="-323850" lvl="5" marL="2743200" algn="ctr">
              <a:spcBef>
                <a:spcPts val="1800"/>
              </a:spcBef>
              <a:spcAft>
                <a:spcPts val="0"/>
              </a:spcAft>
              <a:buSzPts val="1500"/>
              <a:buChar char="■"/>
              <a:defRPr/>
            </a:lvl6pPr>
            <a:lvl7pPr indent="-323850" lvl="6" marL="3200400" algn="ctr">
              <a:spcBef>
                <a:spcPts val="1800"/>
              </a:spcBef>
              <a:spcAft>
                <a:spcPts val="0"/>
              </a:spcAft>
              <a:buSzPts val="1500"/>
              <a:buChar char="●"/>
              <a:defRPr/>
            </a:lvl7pPr>
            <a:lvl8pPr indent="-323850" lvl="7" marL="3657600" algn="ctr">
              <a:spcBef>
                <a:spcPts val="1800"/>
              </a:spcBef>
              <a:spcAft>
                <a:spcPts val="0"/>
              </a:spcAft>
              <a:buSzPts val="1500"/>
              <a:buChar char="○"/>
              <a:defRPr/>
            </a:lvl8pPr>
            <a:lvl9pPr indent="-323850" lvl="8" marL="4114800" algn="ctr">
              <a:spcBef>
                <a:spcPts val="1800"/>
              </a:spcBef>
              <a:spcAft>
                <a:spcPts val="1800"/>
              </a:spcAft>
              <a:buSzPts val="1500"/>
              <a:buChar char="■"/>
              <a:defRPr/>
            </a:lvl9pPr>
          </a:lstStyle>
          <a:p/>
        </p:txBody>
      </p:sp>
      <p:sp>
        <p:nvSpPr>
          <p:cNvPr id="155" name="Google Shape;155;p36"/>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6" name="Shape 156"/>
        <p:cNvGrpSpPr/>
        <p:nvPr/>
      </p:nvGrpSpPr>
      <p:grpSpPr>
        <a:xfrm>
          <a:off x="0" y="0"/>
          <a:ext cx="0" cy="0"/>
          <a:chOff x="0" y="0"/>
          <a:chExt cx="0" cy="0"/>
        </a:xfrm>
      </p:grpSpPr>
      <p:sp>
        <p:nvSpPr>
          <p:cNvPr id="157" name="Google Shape;157;p37"/>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5"/>
          <p:cNvSpPr txBox="1"/>
          <p:nvPr>
            <p:ph idx="1" type="body"/>
          </p:nvPr>
        </p:nvSpPr>
        <p:spPr>
          <a:xfrm>
            <a:off x="3117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7" name="Google Shape;27;p5"/>
          <p:cNvSpPr txBox="1"/>
          <p:nvPr>
            <p:ph idx="2" type="body"/>
          </p:nvPr>
        </p:nvSpPr>
        <p:spPr>
          <a:xfrm>
            <a:off x="48324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8" name="Google Shape;28;p5"/>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6"/>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740800"/>
            <a:ext cx="2808000" cy="1007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11700" y="1852800"/>
            <a:ext cx="2808000" cy="42393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5" name="Google Shape;35;p7"/>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701800"/>
            <a:ext cx="6227100" cy="54543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8" name="Google Shape;38;p8"/>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42" name="Google Shape;42;p9"/>
          <p:cNvSpPr txBox="1"/>
          <p:nvPr>
            <p:ph type="title"/>
          </p:nvPr>
        </p:nvSpPr>
        <p:spPr>
          <a:xfrm>
            <a:off x="265500" y="1441867"/>
            <a:ext cx="4045200" cy="2280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3" name="Google Shape;43;p9"/>
          <p:cNvSpPr txBox="1"/>
          <p:nvPr>
            <p:ph idx="1" type="subTitle"/>
          </p:nvPr>
        </p:nvSpPr>
        <p:spPr>
          <a:xfrm>
            <a:off x="265500" y="3793601"/>
            <a:ext cx="4045200" cy="17940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44" name="Google Shape;44;p9"/>
          <p:cNvSpPr txBox="1"/>
          <p:nvPr>
            <p:ph idx="2" type="body"/>
          </p:nvPr>
        </p:nvSpPr>
        <p:spPr>
          <a:xfrm>
            <a:off x="4939500" y="965600"/>
            <a:ext cx="3837000" cy="49269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45" name="Google Shape;45;p9"/>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5640767"/>
            <a:ext cx="5998800" cy="8067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48" name="Google Shape;48;p10"/>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4.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2" Type="http://schemas.openxmlformats.org/officeDocument/2006/relationships/theme" Target="../theme/theme2.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4.xml"/><Relationship Id="rId10" Type="http://schemas.openxmlformats.org/officeDocument/2006/relationships/slideLayout" Target="../slideLayouts/slideLayout33.xml"/><Relationship Id="rId12" Type="http://schemas.openxmlformats.org/officeDocument/2006/relationships/theme" Target="../theme/theme3.xml"/><Relationship Id="rId1" Type="http://schemas.openxmlformats.org/officeDocument/2006/relationships/slideLayout" Target="../slideLayouts/slideLayout24.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9" Type="http://schemas.openxmlformats.org/officeDocument/2006/relationships/slideLayout" Target="../slideLayouts/slideLayout32.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7" name="Google Shape;7;p1"/>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1600"/>
              </a:spcBef>
              <a:spcAft>
                <a:spcPts val="160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8" name="Google Shape;8;p1"/>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61" name="Shape 61"/>
        <p:cNvGrpSpPr/>
        <p:nvPr/>
      </p:nvGrpSpPr>
      <p:grpSpPr>
        <a:xfrm>
          <a:off x="0" y="0"/>
          <a:ext cx="0" cy="0"/>
          <a:chOff x="0" y="0"/>
          <a:chExt cx="0" cy="0"/>
        </a:xfrm>
      </p:grpSpPr>
      <p:sp>
        <p:nvSpPr>
          <p:cNvPr id="62" name="Google Shape;62;p14"/>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63" name="Google Shape;63;p14"/>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64" name="Google Shape;64;p14"/>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11" name="Shape 111"/>
        <p:cNvGrpSpPr/>
        <p:nvPr/>
      </p:nvGrpSpPr>
      <p:grpSpPr>
        <a:xfrm>
          <a:off x="0" y="0"/>
          <a:ext cx="0" cy="0"/>
          <a:chOff x="0" y="0"/>
          <a:chExt cx="0" cy="0"/>
        </a:xfrm>
      </p:grpSpPr>
      <p:sp>
        <p:nvSpPr>
          <p:cNvPr id="112" name="Google Shape;112;p26"/>
          <p:cNvSpPr txBox="1"/>
          <p:nvPr>
            <p:ph type="title"/>
          </p:nvPr>
        </p:nvSpPr>
        <p:spPr>
          <a:xfrm>
            <a:off x="311700" y="593367"/>
            <a:ext cx="8520600" cy="763800"/>
          </a:xfrm>
          <a:prstGeom prst="rect">
            <a:avLst/>
          </a:prstGeom>
          <a:noFill/>
          <a:ln>
            <a:noFill/>
          </a:ln>
        </p:spPr>
        <p:txBody>
          <a:bodyPr anchorCtr="0" anchor="t" bIns="101800" lIns="101800" spcFirstLastPara="1" rIns="101800" wrap="square" tIns="101800">
            <a:noAutofit/>
          </a:bodyPr>
          <a:lstStyle>
            <a:lvl1pPr lvl="0">
              <a:spcBef>
                <a:spcPts val="0"/>
              </a:spcBef>
              <a:spcAft>
                <a:spcPts val="0"/>
              </a:spcAft>
              <a:buClr>
                <a:schemeClr val="dk1"/>
              </a:buClr>
              <a:buSzPts val="3200"/>
              <a:buNone/>
              <a:defRPr sz="3200">
                <a:solidFill>
                  <a:schemeClr val="dk1"/>
                </a:solidFill>
              </a:defRPr>
            </a:lvl1pPr>
            <a:lvl2pPr lvl="1">
              <a:spcBef>
                <a:spcPts val="0"/>
              </a:spcBef>
              <a:spcAft>
                <a:spcPts val="0"/>
              </a:spcAft>
              <a:buClr>
                <a:schemeClr val="dk1"/>
              </a:buClr>
              <a:buSzPts val="3200"/>
              <a:buNone/>
              <a:defRPr sz="3200">
                <a:solidFill>
                  <a:schemeClr val="dk1"/>
                </a:solidFill>
              </a:defRPr>
            </a:lvl2pPr>
            <a:lvl3pPr lvl="2">
              <a:spcBef>
                <a:spcPts val="0"/>
              </a:spcBef>
              <a:spcAft>
                <a:spcPts val="0"/>
              </a:spcAft>
              <a:buClr>
                <a:schemeClr val="dk1"/>
              </a:buClr>
              <a:buSzPts val="3200"/>
              <a:buNone/>
              <a:defRPr sz="3200">
                <a:solidFill>
                  <a:schemeClr val="dk1"/>
                </a:solidFill>
              </a:defRPr>
            </a:lvl3pPr>
            <a:lvl4pPr lvl="3">
              <a:spcBef>
                <a:spcPts val="0"/>
              </a:spcBef>
              <a:spcAft>
                <a:spcPts val="0"/>
              </a:spcAft>
              <a:buClr>
                <a:schemeClr val="dk1"/>
              </a:buClr>
              <a:buSzPts val="3200"/>
              <a:buNone/>
              <a:defRPr sz="3200">
                <a:solidFill>
                  <a:schemeClr val="dk1"/>
                </a:solidFill>
              </a:defRPr>
            </a:lvl4pPr>
            <a:lvl5pPr lvl="4">
              <a:spcBef>
                <a:spcPts val="0"/>
              </a:spcBef>
              <a:spcAft>
                <a:spcPts val="0"/>
              </a:spcAft>
              <a:buClr>
                <a:schemeClr val="dk1"/>
              </a:buClr>
              <a:buSzPts val="3200"/>
              <a:buNone/>
              <a:defRPr sz="3200">
                <a:solidFill>
                  <a:schemeClr val="dk1"/>
                </a:solidFill>
              </a:defRPr>
            </a:lvl5pPr>
            <a:lvl6pPr lvl="5">
              <a:spcBef>
                <a:spcPts val="0"/>
              </a:spcBef>
              <a:spcAft>
                <a:spcPts val="0"/>
              </a:spcAft>
              <a:buClr>
                <a:schemeClr val="dk1"/>
              </a:buClr>
              <a:buSzPts val="3200"/>
              <a:buNone/>
              <a:defRPr sz="3200">
                <a:solidFill>
                  <a:schemeClr val="dk1"/>
                </a:solidFill>
              </a:defRPr>
            </a:lvl6pPr>
            <a:lvl7pPr lvl="6">
              <a:spcBef>
                <a:spcPts val="0"/>
              </a:spcBef>
              <a:spcAft>
                <a:spcPts val="0"/>
              </a:spcAft>
              <a:buClr>
                <a:schemeClr val="dk1"/>
              </a:buClr>
              <a:buSzPts val="3200"/>
              <a:buNone/>
              <a:defRPr sz="3200">
                <a:solidFill>
                  <a:schemeClr val="dk1"/>
                </a:solidFill>
              </a:defRPr>
            </a:lvl7pPr>
            <a:lvl8pPr lvl="7">
              <a:spcBef>
                <a:spcPts val="0"/>
              </a:spcBef>
              <a:spcAft>
                <a:spcPts val="0"/>
              </a:spcAft>
              <a:buClr>
                <a:schemeClr val="dk1"/>
              </a:buClr>
              <a:buSzPts val="3200"/>
              <a:buNone/>
              <a:defRPr sz="3200">
                <a:solidFill>
                  <a:schemeClr val="dk1"/>
                </a:solidFill>
              </a:defRPr>
            </a:lvl8pPr>
            <a:lvl9pPr lvl="8">
              <a:spcBef>
                <a:spcPts val="0"/>
              </a:spcBef>
              <a:spcAft>
                <a:spcPts val="0"/>
              </a:spcAft>
              <a:buClr>
                <a:schemeClr val="dk1"/>
              </a:buClr>
              <a:buSzPts val="3200"/>
              <a:buNone/>
              <a:defRPr sz="3200">
                <a:solidFill>
                  <a:schemeClr val="dk1"/>
                </a:solidFill>
              </a:defRPr>
            </a:lvl9pPr>
          </a:lstStyle>
          <a:p/>
        </p:txBody>
      </p:sp>
      <p:sp>
        <p:nvSpPr>
          <p:cNvPr id="113" name="Google Shape;113;p26"/>
          <p:cNvSpPr txBox="1"/>
          <p:nvPr>
            <p:ph idx="1" type="body"/>
          </p:nvPr>
        </p:nvSpPr>
        <p:spPr>
          <a:xfrm>
            <a:off x="311700" y="1536633"/>
            <a:ext cx="8520600" cy="4555200"/>
          </a:xfrm>
          <a:prstGeom prst="rect">
            <a:avLst/>
          </a:prstGeom>
          <a:noFill/>
          <a:ln>
            <a:noFill/>
          </a:ln>
        </p:spPr>
        <p:txBody>
          <a:bodyPr anchorCtr="0" anchor="t" bIns="101800" lIns="101800" spcFirstLastPara="1" rIns="101800" wrap="square" tIns="101800">
            <a:noAutofit/>
          </a:bodyPr>
          <a:lstStyle>
            <a:lvl1pPr indent="-355600" lvl="0" marL="457200">
              <a:lnSpc>
                <a:spcPct val="115000"/>
              </a:lnSpc>
              <a:spcBef>
                <a:spcPts val="0"/>
              </a:spcBef>
              <a:spcAft>
                <a:spcPts val="0"/>
              </a:spcAft>
              <a:buClr>
                <a:schemeClr val="dk2"/>
              </a:buClr>
              <a:buSzPts val="2000"/>
              <a:buChar char="●"/>
              <a:defRPr sz="2000">
                <a:solidFill>
                  <a:schemeClr val="dk2"/>
                </a:solidFill>
              </a:defRPr>
            </a:lvl1pPr>
            <a:lvl2pPr indent="-323850" lvl="1" marL="914400">
              <a:lnSpc>
                <a:spcPct val="115000"/>
              </a:lnSpc>
              <a:spcBef>
                <a:spcPts val="1800"/>
              </a:spcBef>
              <a:spcAft>
                <a:spcPts val="0"/>
              </a:spcAft>
              <a:buClr>
                <a:schemeClr val="dk2"/>
              </a:buClr>
              <a:buSzPts val="1500"/>
              <a:buChar char="○"/>
              <a:defRPr sz="1500">
                <a:solidFill>
                  <a:schemeClr val="dk2"/>
                </a:solidFill>
              </a:defRPr>
            </a:lvl2pPr>
            <a:lvl3pPr indent="-323850" lvl="2" marL="1371600">
              <a:lnSpc>
                <a:spcPct val="115000"/>
              </a:lnSpc>
              <a:spcBef>
                <a:spcPts val="1800"/>
              </a:spcBef>
              <a:spcAft>
                <a:spcPts val="0"/>
              </a:spcAft>
              <a:buClr>
                <a:schemeClr val="dk2"/>
              </a:buClr>
              <a:buSzPts val="1500"/>
              <a:buChar char="■"/>
              <a:defRPr sz="1500">
                <a:solidFill>
                  <a:schemeClr val="dk2"/>
                </a:solidFill>
              </a:defRPr>
            </a:lvl3pPr>
            <a:lvl4pPr indent="-323850" lvl="3" marL="1828800">
              <a:lnSpc>
                <a:spcPct val="115000"/>
              </a:lnSpc>
              <a:spcBef>
                <a:spcPts val="1800"/>
              </a:spcBef>
              <a:spcAft>
                <a:spcPts val="0"/>
              </a:spcAft>
              <a:buClr>
                <a:schemeClr val="dk2"/>
              </a:buClr>
              <a:buSzPts val="1500"/>
              <a:buChar char="●"/>
              <a:defRPr sz="1500">
                <a:solidFill>
                  <a:schemeClr val="dk2"/>
                </a:solidFill>
              </a:defRPr>
            </a:lvl4pPr>
            <a:lvl5pPr indent="-323850" lvl="4" marL="2286000">
              <a:lnSpc>
                <a:spcPct val="115000"/>
              </a:lnSpc>
              <a:spcBef>
                <a:spcPts val="1800"/>
              </a:spcBef>
              <a:spcAft>
                <a:spcPts val="0"/>
              </a:spcAft>
              <a:buClr>
                <a:schemeClr val="dk2"/>
              </a:buClr>
              <a:buSzPts val="1500"/>
              <a:buChar char="○"/>
              <a:defRPr sz="1500">
                <a:solidFill>
                  <a:schemeClr val="dk2"/>
                </a:solidFill>
              </a:defRPr>
            </a:lvl5pPr>
            <a:lvl6pPr indent="-323850" lvl="5" marL="2743200">
              <a:lnSpc>
                <a:spcPct val="115000"/>
              </a:lnSpc>
              <a:spcBef>
                <a:spcPts val="1800"/>
              </a:spcBef>
              <a:spcAft>
                <a:spcPts val="0"/>
              </a:spcAft>
              <a:buClr>
                <a:schemeClr val="dk2"/>
              </a:buClr>
              <a:buSzPts val="1500"/>
              <a:buChar char="■"/>
              <a:defRPr sz="1500">
                <a:solidFill>
                  <a:schemeClr val="dk2"/>
                </a:solidFill>
              </a:defRPr>
            </a:lvl6pPr>
            <a:lvl7pPr indent="-323850" lvl="6" marL="3200400">
              <a:lnSpc>
                <a:spcPct val="115000"/>
              </a:lnSpc>
              <a:spcBef>
                <a:spcPts val="1800"/>
              </a:spcBef>
              <a:spcAft>
                <a:spcPts val="0"/>
              </a:spcAft>
              <a:buClr>
                <a:schemeClr val="dk2"/>
              </a:buClr>
              <a:buSzPts val="1500"/>
              <a:buChar char="●"/>
              <a:defRPr sz="1500">
                <a:solidFill>
                  <a:schemeClr val="dk2"/>
                </a:solidFill>
              </a:defRPr>
            </a:lvl7pPr>
            <a:lvl8pPr indent="-323850" lvl="7" marL="3657600">
              <a:lnSpc>
                <a:spcPct val="115000"/>
              </a:lnSpc>
              <a:spcBef>
                <a:spcPts val="1800"/>
              </a:spcBef>
              <a:spcAft>
                <a:spcPts val="0"/>
              </a:spcAft>
              <a:buClr>
                <a:schemeClr val="dk2"/>
              </a:buClr>
              <a:buSzPts val="1500"/>
              <a:buChar char="○"/>
              <a:defRPr sz="1500">
                <a:solidFill>
                  <a:schemeClr val="dk2"/>
                </a:solidFill>
              </a:defRPr>
            </a:lvl8pPr>
            <a:lvl9pPr indent="-323850" lvl="8" marL="4114800">
              <a:lnSpc>
                <a:spcPct val="115000"/>
              </a:lnSpc>
              <a:spcBef>
                <a:spcPts val="1800"/>
              </a:spcBef>
              <a:spcAft>
                <a:spcPts val="1800"/>
              </a:spcAft>
              <a:buClr>
                <a:schemeClr val="dk2"/>
              </a:buClr>
              <a:buSzPts val="1500"/>
              <a:buChar char="■"/>
              <a:defRPr sz="1500">
                <a:solidFill>
                  <a:schemeClr val="dk2"/>
                </a:solidFill>
              </a:defRPr>
            </a:lvl9pPr>
          </a:lstStyle>
          <a:p/>
        </p:txBody>
      </p:sp>
      <p:sp>
        <p:nvSpPr>
          <p:cNvPr id="114" name="Google Shape;114;p26"/>
          <p:cNvSpPr txBox="1"/>
          <p:nvPr>
            <p:ph idx="12" type="sldNum"/>
          </p:nvPr>
        </p:nvSpPr>
        <p:spPr>
          <a:xfrm>
            <a:off x="8472458" y="6217622"/>
            <a:ext cx="548700" cy="525000"/>
          </a:xfrm>
          <a:prstGeom prst="rect">
            <a:avLst/>
          </a:prstGeom>
          <a:noFill/>
          <a:ln>
            <a:noFill/>
          </a:ln>
        </p:spPr>
        <p:txBody>
          <a:bodyPr anchorCtr="0" anchor="ctr" bIns="101800" lIns="101800" spcFirstLastPara="1" rIns="101800" wrap="square" tIns="101800">
            <a:noAutofit/>
          </a:bodyPr>
          <a:lstStyle>
            <a:lvl1pPr lvl="0" algn="r">
              <a:buNone/>
              <a:defRPr sz="1100">
                <a:solidFill>
                  <a:schemeClr val="dk2"/>
                </a:solidFill>
              </a:defRPr>
            </a:lvl1pPr>
            <a:lvl2pPr lvl="1" algn="r">
              <a:buNone/>
              <a:defRPr sz="1100">
                <a:solidFill>
                  <a:schemeClr val="dk2"/>
                </a:solidFill>
              </a:defRPr>
            </a:lvl2pPr>
            <a:lvl3pPr lvl="2" algn="r">
              <a:buNone/>
              <a:defRPr sz="1100">
                <a:solidFill>
                  <a:schemeClr val="dk2"/>
                </a:solidFill>
              </a:defRPr>
            </a:lvl3pPr>
            <a:lvl4pPr lvl="3" algn="r">
              <a:buNone/>
              <a:defRPr sz="1100">
                <a:solidFill>
                  <a:schemeClr val="dk2"/>
                </a:solidFill>
              </a:defRPr>
            </a:lvl4pPr>
            <a:lvl5pPr lvl="4" algn="r">
              <a:buNone/>
              <a:defRPr sz="1100">
                <a:solidFill>
                  <a:schemeClr val="dk2"/>
                </a:solidFill>
              </a:defRPr>
            </a:lvl5pPr>
            <a:lvl6pPr lvl="5" algn="r">
              <a:buNone/>
              <a:defRPr sz="1100">
                <a:solidFill>
                  <a:schemeClr val="dk2"/>
                </a:solidFill>
              </a:defRPr>
            </a:lvl6pPr>
            <a:lvl7pPr lvl="6" algn="r">
              <a:buNone/>
              <a:defRPr sz="1100">
                <a:solidFill>
                  <a:schemeClr val="dk2"/>
                </a:solidFill>
              </a:defRPr>
            </a:lvl7pPr>
            <a:lvl8pPr lvl="7" algn="r">
              <a:buNone/>
              <a:defRPr sz="1100">
                <a:solidFill>
                  <a:schemeClr val="dk2"/>
                </a:solidFill>
              </a:defRPr>
            </a:lvl8pPr>
            <a:lvl9pPr lvl="8" algn="r">
              <a:buNone/>
              <a:defRPr sz="11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xml"/><Relationship Id="rId3" Type="http://schemas.openxmlformats.org/officeDocument/2006/relationships/image" Target="../media/image4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 Id="rId3" Type="http://schemas.openxmlformats.org/officeDocument/2006/relationships/image" Target="../media/image2.jpg"/><Relationship Id="rId4" Type="http://schemas.openxmlformats.org/officeDocument/2006/relationships/image" Target="../media/image12.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 Id="rId3" Type="http://schemas.openxmlformats.org/officeDocument/2006/relationships/image" Target="../media/image18.jpg"/><Relationship Id="rId4" Type="http://schemas.openxmlformats.org/officeDocument/2006/relationships/image" Target="../media/image5.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 Id="rId3" Type="http://schemas.openxmlformats.org/officeDocument/2006/relationships/image" Target="../media/image6.jpg"/><Relationship Id="rId4" Type="http://schemas.openxmlformats.org/officeDocument/2006/relationships/image" Target="../media/image19.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 Id="rId3" Type="http://schemas.openxmlformats.org/officeDocument/2006/relationships/image" Target="../media/image4.jpg"/><Relationship Id="rId4" Type="http://schemas.openxmlformats.org/officeDocument/2006/relationships/image" Target="../media/image16.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 Id="rId3" Type="http://schemas.openxmlformats.org/officeDocument/2006/relationships/image" Target="../media/image7.jpg"/><Relationship Id="rId4" Type="http://schemas.openxmlformats.org/officeDocument/2006/relationships/image" Target="../media/image11.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2.xml"/><Relationship Id="rId3" Type="http://schemas.openxmlformats.org/officeDocument/2006/relationships/image" Target="../media/image15.png"/><Relationship Id="rId4" Type="http://schemas.openxmlformats.org/officeDocument/2006/relationships/image" Target="../media/image22.png"/><Relationship Id="rId5" Type="http://schemas.openxmlformats.org/officeDocument/2006/relationships/image" Target="../media/image17.png"/><Relationship Id="rId6" Type="http://schemas.openxmlformats.org/officeDocument/2006/relationships/image" Target="../media/image26.png"/><Relationship Id="rId7" Type="http://schemas.openxmlformats.org/officeDocument/2006/relationships/image" Target="../media/image21.png"/><Relationship Id="rId8" Type="http://schemas.openxmlformats.org/officeDocument/2006/relationships/image" Target="../media/image1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3.xml"/><Relationship Id="rId3" Type="http://schemas.openxmlformats.org/officeDocument/2006/relationships/image" Target="../media/image66.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4.xml"/><Relationship Id="rId3" Type="http://schemas.openxmlformats.org/officeDocument/2006/relationships/image" Target="../media/image55.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5.xml"/><Relationship Id="rId3" Type="http://schemas.openxmlformats.org/officeDocument/2006/relationships/image" Target="../media/image61.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6.xml"/><Relationship Id="rId3" Type="http://schemas.openxmlformats.org/officeDocument/2006/relationships/image" Target="../media/image67.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7.xml"/><Relationship Id="rId3" Type="http://schemas.openxmlformats.org/officeDocument/2006/relationships/image" Target="../media/image65.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8.xml"/><Relationship Id="rId3" Type="http://schemas.openxmlformats.org/officeDocument/2006/relationships/image" Target="../media/image15.png"/><Relationship Id="rId4" Type="http://schemas.openxmlformats.org/officeDocument/2006/relationships/image" Target="../media/image22.png"/><Relationship Id="rId5" Type="http://schemas.openxmlformats.org/officeDocument/2006/relationships/image" Target="../media/image17.png"/><Relationship Id="rId6" Type="http://schemas.openxmlformats.org/officeDocument/2006/relationships/image" Target="../media/image26.png"/><Relationship Id="rId7" Type="http://schemas.openxmlformats.org/officeDocument/2006/relationships/image" Target="../media/image21.png"/><Relationship Id="rId8" Type="http://schemas.openxmlformats.org/officeDocument/2006/relationships/image" Target="../media/image1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36.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0.xml"/><Relationship Id="rId3" Type="http://schemas.openxmlformats.org/officeDocument/2006/relationships/image" Target="../media/image20.png"/><Relationship Id="rId4" Type="http://schemas.openxmlformats.org/officeDocument/2006/relationships/image" Target="../media/image24.png"/><Relationship Id="rId5" Type="http://schemas.openxmlformats.org/officeDocument/2006/relationships/image" Target="../media/image23.png"/><Relationship Id="rId6" Type="http://schemas.openxmlformats.org/officeDocument/2006/relationships/image" Target="../media/image25.png"/><Relationship Id="rId7" Type="http://schemas.openxmlformats.org/officeDocument/2006/relationships/image" Target="../media/image34.png"/><Relationship Id="rId8" Type="http://schemas.openxmlformats.org/officeDocument/2006/relationships/image" Target="../media/image3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1.xml"/><Relationship Id="rId3" Type="http://schemas.openxmlformats.org/officeDocument/2006/relationships/image" Target="../media/image27.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2.xml"/><Relationship Id="rId3" Type="http://schemas.openxmlformats.org/officeDocument/2006/relationships/image" Target="../media/image29.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3.xml"/><Relationship Id="rId3" Type="http://schemas.openxmlformats.org/officeDocument/2006/relationships/image" Target="../media/image28.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4.xml"/><Relationship Id="rId3" Type="http://schemas.openxmlformats.org/officeDocument/2006/relationships/image" Target="../media/image33.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5.xml"/><Relationship Id="rId3" Type="http://schemas.openxmlformats.org/officeDocument/2006/relationships/image" Target="../media/image30.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6.xml"/><Relationship Id="rId3" Type="http://schemas.openxmlformats.org/officeDocument/2006/relationships/image" Target="../media/image35.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7.xml"/><Relationship Id="rId3" Type="http://schemas.openxmlformats.org/officeDocument/2006/relationships/image" Target="../media/image20.png"/><Relationship Id="rId4" Type="http://schemas.openxmlformats.org/officeDocument/2006/relationships/image" Target="../media/image24.png"/><Relationship Id="rId5" Type="http://schemas.openxmlformats.org/officeDocument/2006/relationships/image" Target="../media/image23.png"/><Relationship Id="rId6" Type="http://schemas.openxmlformats.org/officeDocument/2006/relationships/image" Target="../media/image25.png"/><Relationship Id="rId7" Type="http://schemas.openxmlformats.org/officeDocument/2006/relationships/image" Target="../media/image34.png"/><Relationship Id="rId8" Type="http://schemas.openxmlformats.org/officeDocument/2006/relationships/image" Target="../media/image3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59.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9.xml"/><Relationship Id="rId3" Type="http://schemas.openxmlformats.org/officeDocument/2006/relationships/image" Target="../media/image37.jpg"/><Relationship Id="rId4" Type="http://schemas.openxmlformats.org/officeDocument/2006/relationships/image" Target="../media/image39.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1.jpg"/><Relationship Id="rId4" Type="http://schemas.openxmlformats.org/officeDocument/2006/relationships/image" Target="../media/image13.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50.xml"/><Relationship Id="rId3" Type="http://schemas.openxmlformats.org/officeDocument/2006/relationships/image" Target="../media/image48.jpg"/><Relationship Id="rId4" Type="http://schemas.openxmlformats.org/officeDocument/2006/relationships/image" Target="../media/image43.jpg"/><Relationship Id="rId5" Type="http://schemas.openxmlformats.org/officeDocument/2006/relationships/image" Target="../media/image38.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1.xml"/><Relationship Id="rId3" Type="http://schemas.openxmlformats.org/officeDocument/2006/relationships/image" Target="../media/image50.jpg"/><Relationship Id="rId4" Type="http://schemas.openxmlformats.org/officeDocument/2006/relationships/image" Target="../media/image60.jp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2.xml"/><Relationship Id="rId3" Type="http://schemas.openxmlformats.org/officeDocument/2006/relationships/image" Target="../media/image40.jpg"/><Relationship Id="rId4" Type="http://schemas.openxmlformats.org/officeDocument/2006/relationships/image" Target="../media/image41.jp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3.xml"/><Relationship Id="rId3" Type="http://schemas.openxmlformats.org/officeDocument/2006/relationships/image" Target="../media/image62.jp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4.xml"/><Relationship Id="rId3" Type="http://schemas.openxmlformats.org/officeDocument/2006/relationships/image" Target="../media/image64.jp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6.xml"/><Relationship Id="rId3" Type="http://schemas.openxmlformats.org/officeDocument/2006/relationships/image" Target="../media/image46.png"/><Relationship Id="rId4" Type="http://schemas.openxmlformats.org/officeDocument/2006/relationships/image" Target="../media/image49.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7.xml"/><Relationship Id="rId3" Type="http://schemas.openxmlformats.org/officeDocument/2006/relationships/image" Target="../media/image49.png"/><Relationship Id="rId4" Type="http://schemas.openxmlformats.org/officeDocument/2006/relationships/image" Target="../media/image45.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8.xml"/><Relationship Id="rId3" Type="http://schemas.openxmlformats.org/officeDocument/2006/relationships/image" Target="../media/image44.png"/><Relationship Id="rId4" Type="http://schemas.openxmlformats.org/officeDocument/2006/relationships/image" Target="../media/image47.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9.xml"/><Relationship Id="rId3" Type="http://schemas.openxmlformats.org/officeDocument/2006/relationships/image" Target="../media/image44.png"/><Relationship Id="rId4" Type="http://schemas.openxmlformats.org/officeDocument/2006/relationships/image" Target="../media/image5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10.jpg"/><Relationship Id="rId4" Type="http://schemas.openxmlformats.org/officeDocument/2006/relationships/image" Target="../media/image3.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0.xml"/><Relationship Id="rId3" Type="http://schemas.openxmlformats.org/officeDocument/2006/relationships/image" Target="../media/image51.png"/><Relationship Id="rId4" Type="http://schemas.openxmlformats.org/officeDocument/2006/relationships/image" Target="../media/image57.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1.xml"/><Relationship Id="rId3" Type="http://schemas.openxmlformats.org/officeDocument/2006/relationships/image" Target="../media/image57.png"/><Relationship Id="rId4" Type="http://schemas.openxmlformats.org/officeDocument/2006/relationships/image" Target="../media/image58.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3.xml"/><Relationship Id="rId3" Type="http://schemas.openxmlformats.org/officeDocument/2006/relationships/image" Target="../media/image54.jp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9.xml"/><Relationship Id="rId3" Type="http://schemas.openxmlformats.org/officeDocument/2006/relationships/image" Target="../media/image68.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hyperlink" Target="https://www.instagram.com/jeremyvaughan76/" TargetMode="External"/><Relationship Id="rId4" Type="http://schemas.openxmlformats.org/officeDocument/2006/relationships/image" Target="../media/image32.jp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0.xml"/><Relationship Id="rId3" Type="http://schemas.openxmlformats.org/officeDocument/2006/relationships/image" Target="../media/image52.jp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2.xml"/><Relationship Id="rId3" Type="http://schemas.openxmlformats.org/officeDocument/2006/relationships/image" Target="../media/image53.png"/><Relationship Id="rId4" Type="http://schemas.openxmlformats.org/officeDocument/2006/relationships/image" Target="../media/image6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 Id="rId3" Type="http://schemas.openxmlformats.org/officeDocument/2006/relationships/hyperlink" Target="https://twitter.com/WeirdMedieval" TargetMode="External"/><Relationship Id="rId4"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pic>
        <p:nvPicPr>
          <p:cNvPr id="162" name="Google Shape;162;p38"/>
          <p:cNvPicPr preferRelativeResize="0"/>
          <p:nvPr/>
        </p:nvPicPr>
        <p:blipFill>
          <a:blip r:embed="rId3">
            <a:alphaModFix/>
          </a:blip>
          <a:stretch>
            <a:fillRect/>
          </a:stretch>
        </p:blipFill>
        <p:spPr>
          <a:xfrm>
            <a:off x="0" y="0"/>
            <a:ext cx="9143997" cy="6857983"/>
          </a:xfrm>
          <a:prstGeom prst="rect">
            <a:avLst/>
          </a:prstGeom>
          <a:noFill/>
          <a:ln>
            <a:noFill/>
          </a:ln>
        </p:spPr>
      </p:pic>
      <p:sp>
        <p:nvSpPr>
          <p:cNvPr id="163" name="Google Shape;163;p38"/>
          <p:cNvSpPr txBox="1"/>
          <p:nvPr/>
        </p:nvSpPr>
        <p:spPr>
          <a:xfrm>
            <a:off x="0" y="432500"/>
            <a:ext cx="9144000" cy="111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7200">
                <a:solidFill>
                  <a:srgbClr val="FFFFFF"/>
                </a:solidFill>
                <a:latin typeface="Oswald"/>
                <a:ea typeface="Oswald"/>
                <a:cs typeface="Oswald"/>
                <a:sym typeface="Oswald"/>
              </a:rPr>
              <a:t>Today you need</a:t>
            </a:r>
            <a:endParaRPr sz="7200">
              <a:solidFill>
                <a:srgbClr val="CACACA"/>
              </a:solidFill>
              <a:latin typeface="Average"/>
              <a:ea typeface="Average"/>
              <a:cs typeface="Average"/>
              <a:sym typeface="Average"/>
            </a:endParaRPr>
          </a:p>
        </p:txBody>
      </p:sp>
      <p:sp>
        <p:nvSpPr>
          <p:cNvPr id="164" name="Google Shape;164;p38"/>
          <p:cNvSpPr txBox="1"/>
          <p:nvPr/>
        </p:nvSpPr>
        <p:spPr>
          <a:xfrm>
            <a:off x="5445200" y="2664925"/>
            <a:ext cx="2636100" cy="111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Your art kit </a:t>
            </a:r>
            <a:endParaRPr b="1" sz="3000">
              <a:solidFill>
                <a:srgbClr val="CACACA"/>
              </a:solidFill>
              <a:latin typeface="Average"/>
              <a:ea typeface="Average"/>
              <a:cs typeface="Average"/>
              <a:sym typeface="Average"/>
            </a:endParaRPr>
          </a:p>
        </p:txBody>
      </p:sp>
      <p:sp>
        <p:nvSpPr>
          <p:cNvPr id="165" name="Google Shape;165;p38"/>
          <p:cNvSpPr txBox="1"/>
          <p:nvPr/>
        </p:nvSpPr>
        <p:spPr>
          <a:xfrm>
            <a:off x="191500" y="1635200"/>
            <a:ext cx="4576200" cy="111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Your painting booklet</a:t>
            </a:r>
            <a:endParaRPr b="1" sz="3000">
              <a:solidFill>
                <a:srgbClr val="CACACA"/>
              </a:solidFill>
              <a:latin typeface="Average"/>
              <a:ea typeface="Average"/>
              <a:cs typeface="Average"/>
              <a:sym typeface="Average"/>
            </a:endParaRPr>
          </a:p>
        </p:txBody>
      </p:sp>
      <p:sp>
        <p:nvSpPr>
          <p:cNvPr id="166" name="Google Shape;166;p38"/>
          <p:cNvSpPr txBox="1"/>
          <p:nvPr/>
        </p:nvSpPr>
        <p:spPr>
          <a:xfrm>
            <a:off x="4567800" y="1687500"/>
            <a:ext cx="4576200" cy="923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4800">
                <a:solidFill>
                  <a:srgbClr val="00FF00"/>
                </a:solidFill>
                <a:latin typeface="Oswald"/>
                <a:ea typeface="Oswald"/>
                <a:cs typeface="Oswald"/>
                <a:sym typeface="Oswald"/>
              </a:rPr>
              <a:t>No paint today!</a:t>
            </a:r>
            <a:endParaRPr sz="4800">
              <a:solidFill>
                <a:srgbClr val="00FF00"/>
              </a:solidFill>
              <a:latin typeface="Average"/>
              <a:ea typeface="Average"/>
              <a:cs typeface="Average"/>
              <a:sym typeface="Average"/>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48"/>
          <p:cNvSpPr txBox="1"/>
          <p:nvPr/>
        </p:nvSpPr>
        <p:spPr>
          <a:xfrm>
            <a:off x="0" y="-50"/>
            <a:ext cx="9144000" cy="1818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6000">
                <a:solidFill>
                  <a:srgbClr val="FFFFFF"/>
                </a:solidFill>
                <a:latin typeface="Oswald"/>
                <a:ea typeface="Oswald"/>
                <a:cs typeface="Oswald"/>
                <a:sym typeface="Oswald"/>
              </a:rPr>
              <a:t>Building acrylic painting skills</a:t>
            </a:r>
            <a:endParaRPr sz="6000">
              <a:solidFill>
                <a:srgbClr val="FFFFFF"/>
              </a:solidFill>
              <a:latin typeface="Oswald"/>
              <a:ea typeface="Oswald"/>
              <a:cs typeface="Oswald"/>
              <a:sym typeface="Oswald"/>
            </a:endParaRPr>
          </a:p>
        </p:txBody>
      </p:sp>
      <p:sp>
        <p:nvSpPr>
          <p:cNvPr descr="Translations" id="226" name="Google Shape;226;p48"/>
          <p:cNvSpPr txBox="1"/>
          <p:nvPr/>
        </p:nvSpPr>
        <p:spPr>
          <a:xfrm>
            <a:off x="0" y="1818550"/>
            <a:ext cx="9144000" cy="45702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2000">
                <a:solidFill>
                  <a:srgbClr val="AAAAAA"/>
                </a:solidFill>
                <a:latin typeface="Average"/>
                <a:ea typeface="Average"/>
                <a:cs typeface="Average"/>
                <a:sym typeface="Average"/>
              </a:rPr>
              <a:t>بناء مهارات الرسم بالأكريليك</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提升丙烯画技巧</a:t>
            </a:r>
            <a:endParaRPr sz="2000">
              <a:solidFill>
                <a:srgbClr val="AAAAAA"/>
              </a:solidFill>
              <a:latin typeface="Average"/>
              <a:ea typeface="Average"/>
              <a:cs typeface="Average"/>
              <a:sym typeface="Average"/>
            </a:endParaRPr>
          </a:p>
          <a:p>
            <a:pPr indent="0" lvl="0" marL="0" rtl="1" algn="ctr">
              <a:spcBef>
                <a:spcPts val="1000"/>
              </a:spcBef>
              <a:spcAft>
                <a:spcPts val="0"/>
              </a:spcAft>
              <a:buNone/>
            </a:pPr>
            <a:r>
              <a:rPr lang="en" sz="2000">
                <a:solidFill>
                  <a:srgbClr val="AAAAAA"/>
                </a:solidFill>
                <a:latin typeface="Average"/>
                <a:ea typeface="Average"/>
                <a:cs typeface="Average"/>
                <a:sym typeface="Average"/>
              </a:rPr>
              <a:t>مهارت های نقاشی اکریلیک را تقویت کنید</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Aufbau von Acrylmalfähigkeiten</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ऐक्रेलिक पेंटिंग कौशल का निर्माण</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아크릴 페인팅 기술 키우기</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Pêşxistina jêhatîbûnên boyaxkirina akrîlîk</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Развијање вештина сликања акрилним бојама</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Desarrollando habilidades de pintura acrílica</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Pagbuo ng mga kasanayan sa pagpipinta ng acrylic</a:t>
            </a:r>
            <a:endParaRPr sz="2000">
              <a:solidFill>
                <a:srgbClr val="AAAAAA"/>
              </a:solidFill>
              <a:latin typeface="Average"/>
              <a:ea typeface="Average"/>
              <a:cs typeface="Average"/>
              <a:sym typeface="Average"/>
            </a:endParaRPr>
          </a:p>
          <a:p>
            <a:pPr indent="0" lvl="0" marL="0" rtl="0" algn="ctr">
              <a:spcBef>
                <a:spcPts val="1000"/>
              </a:spcBef>
              <a:spcAft>
                <a:spcPts val="1000"/>
              </a:spcAft>
              <a:buNone/>
            </a:pPr>
            <a:r>
              <a:rPr lang="en" sz="2000">
                <a:solidFill>
                  <a:srgbClr val="AAAAAA"/>
                </a:solidFill>
                <a:latin typeface="Average"/>
                <a:ea typeface="Average"/>
                <a:cs typeface="Average"/>
                <a:sym typeface="Average"/>
              </a:rPr>
              <a:t>Розвиток навичок малювання акриловими фарбами</a:t>
            </a:r>
            <a:endParaRPr sz="4800">
              <a:solidFill>
                <a:srgbClr val="CACACA"/>
              </a:solidFill>
              <a:latin typeface="Average"/>
              <a:ea typeface="Average"/>
              <a:cs typeface="Average"/>
              <a:sym typeface="Average"/>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pic>
        <p:nvPicPr>
          <p:cNvPr id="231" name="Google Shape;231;p49"/>
          <p:cNvPicPr preferRelativeResize="0"/>
          <p:nvPr/>
        </p:nvPicPr>
        <p:blipFill>
          <a:blip r:embed="rId3">
            <a:alphaModFix/>
          </a:blip>
          <a:stretch>
            <a:fillRect/>
          </a:stretch>
        </p:blipFill>
        <p:spPr>
          <a:xfrm>
            <a:off x="0" y="1333071"/>
            <a:ext cx="4572000" cy="3429857"/>
          </a:xfrm>
          <a:prstGeom prst="rect">
            <a:avLst/>
          </a:prstGeom>
          <a:noFill/>
          <a:ln>
            <a:noFill/>
          </a:ln>
        </p:spPr>
      </p:pic>
      <p:pic>
        <p:nvPicPr>
          <p:cNvPr id="232" name="Google Shape;232;p49"/>
          <p:cNvPicPr preferRelativeResize="0"/>
          <p:nvPr/>
        </p:nvPicPr>
        <p:blipFill>
          <a:blip r:embed="rId4">
            <a:alphaModFix/>
          </a:blip>
          <a:stretch>
            <a:fillRect/>
          </a:stretch>
        </p:blipFill>
        <p:spPr>
          <a:xfrm>
            <a:off x="3808975" y="70478"/>
            <a:ext cx="8032041" cy="6025525"/>
          </a:xfrm>
          <a:prstGeom prst="rect">
            <a:avLst/>
          </a:prstGeom>
          <a:noFill/>
          <a:ln>
            <a:noFill/>
          </a:ln>
        </p:spPr>
      </p:pic>
      <p:sp>
        <p:nvSpPr>
          <p:cNvPr id="233" name="Google Shape;233;p49"/>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Rebecca Chafe</a:t>
            </a:r>
            <a:r>
              <a:rPr lang="en" sz="2600">
                <a:solidFill>
                  <a:srgbClr val="888888"/>
                </a:solidFill>
                <a:latin typeface="Oswald"/>
                <a:ea typeface="Oswald"/>
                <a:cs typeface="Oswald"/>
                <a:sym typeface="Oswald"/>
              </a:rPr>
              <a:t> at Citadel High, Monday, November 24th - Sarcastic Stickers</a:t>
            </a:r>
            <a:endParaRPr sz="2600">
              <a:solidFill>
                <a:srgbClr val="888888"/>
              </a:solidFill>
              <a:latin typeface="Oswald"/>
              <a:ea typeface="Oswald"/>
              <a:cs typeface="Oswald"/>
              <a:sym typeface="Oswa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pic>
        <p:nvPicPr>
          <p:cNvPr id="238" name="Google Shape;238;p50"/>
          <p:cNvPicPr preferRelativeResize="0"/>
          <p:nvPr/>
        </p:nvPicPr>
        <p:blipFill>
          <a:blip r:embed="rId3">
            <a:alphaModFix/>
          </a:blip>
          <a:stretch>
            <a:fillRect/>
          </a:stretch>
        </p:blipFill>
        <p:spPr>
          <a:xfrm>
            <a:off x="0" y="1333071"/>
            <a:ext cx="4572000" cy="3429857"/>
          </a:xfrm>
          <a:prstGeom prst="rect">
            <a:avLst/>
          </a:prstGeom>
          <a:noFill/>
          <a:ln>
            <a:noFill/>
          </a:ln>
        </p:spPr>
      </p:pic>
      <p:pic>
        <p:nvPicPr>
          <p:cNvPr id="239" name="Google Shape;239;p50"/>
          <p:cNvPicPr preferRelativeResize="0"/>
          <p:nvPr/>
        </p:nvPicPr>
        <p:blipFill>
          <a:blip r:embed="rId4">
            <a:alphaModFix/>
          </a:blip>
          <a:stretch>
            <a:fillRect/>
          </a:stretch>
        </p:blipFill>
        <p:spPr>
          <a:xfrm>
            <a:off x="2794998" y="0"/>
            <a:ext cx="8125995" cy="6096000"/>
          </a:xfrm>
          <a:prstGeom prst="rect">
            <a:avLst/>
          </a:prstGeom>
          <a:noFill/>
          <a:ln>
            <a:noFill/>
          </a:ln>
        </p:spPr>
      </p:pic>
      <p:sp>
        <p:nvSpPr>
          <p:cNvPr id="240" name="Google Shape;240;p50"/>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Maria Blanchette</a:t>
            </a:r>
            <a:r>
              <a:rPr lang="en" sz="2600">
                <a:solidFill>
                  <a:srgbClr val="888888"/>
                </a:solidFill>
                <a:latin typeface="Oswald"/>
                <a:ea typeface="Oswald"/>
                <a:cs typeface="Oswald"/>
                <a:sym typeface="Oswald"/>
              </a:rPr>
              <a:t> at Citadel High, Monday, November 24th - Sarcastic Stickers</a:t>
            </a:r>
            <a:endParaRPr sz="2600">
              <a:solidFill>
                <a:srgbClr val="888888"/>
              </a:solidFill>
              <a:latin typeface="Oswald"/>
              <a:ea typeface="Oswald"/>
              <a:cs typeface="Oswald"/>
              <a:sym typeface="Oswa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pic>
        <p:nvPicPr>
          <p:cNvPr id="245" name="Google Shape;245;p51"/>
          <p:cNvPicPr preferRelativeResize="0"/>
          <p:nvPr/>
        </p:nvPicPr>
        <p:blipFill>
          <a:blip r:embed="rId3">
            <a:alphaModFix/>
          </a:blip>
          <a:stretch>
            <a:fillRect/>
          </a:stretch>
        </p:blipFill>
        <p:spPr>
          <a:xfrm>
            <a:off x="0" y="1333071"/>
            <a:ext cx="4572000" cy="3429857"/>
          </a:xfrm>
          <a:prstGeom prst="rect">
            <a:avLst/>
          </a:prstGeom>
          <a:noFill/>
          <a:ln>
            <a:noFill/>
          </a:ln>
        </p:spPr>
      </p:pic>
      <p:pic>
        <p:nvPicPr>
          <p:cNvPr id="246" name="Google Shape;246;p51"/>
          <p:cNvPicPr preferRelativeResize="0"/>
          <p:nvPr/>
        </p:nvPicPr>
        <p:blipFill>
          <a:blip r:embed="rId4">
            <a:alphaModFix/>
          </a:blip>
          <a:stretch>
            <a:fillRect/>
          </a:stretch>
        </p:blipFill>
        <p:spPr>
          <a:xfrm>
            <a:off x="2777025" y="504637"/>
            <a:ext cx="6780601" cy="5086725"/>
          </a:xfrm>
          <a:prstGeom prst="rect">
            <a:avLst/>
          </a:prstGeom>
          <a:noFill/>
          <a:ln>
            <a:noFill/>
          </a:ln>
        </p:spPr>
      </p:pic>
      <p:sp>
        <p:nvSpPr>
          <p:cNvPr id="247" name="Google Shape;247;p51"/>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Callum Guthrie</a:t>
            </a:r>
            <a:r>
              <a:rPr lang="en" sz="2600">
                <a:solidFill>
                  <a:srgbClr val="888888"/>
                </a:solidFill>
                <a:latin typeface="Oswald"/>
                <a:ea typeface="Oswald"/>
                <a:cs typeface="Oswald"/>
                <a:sym typeface="Oswald"/>
              </a:rPr>
              <a:t> at Citadel High, Monday, November 24th - Sarcastic Stickers</a:t>
            </a:r>
            <a:endParaRPr sz="2600">
              <a:solidFill>
                <a:srgbClr val="888888"/>
              </a:solidFill>
              <a:latin typeface="Oswald"/>
              <a:ea typeface="Oswald"/>
              <a:cs typeface="Oswald"/>
              <a:sym typeface="Oswa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pic>
        <p:nvPicPr>
          <p:cNvPr id="252" name="Google Shape;252;p52"/>
          <p:cNvPicPr preferRelativeResize="0"/>
          <p:nvPr/>
        </p:nvPicPr>
        <p:blipFill>
          <a:blip r:embed="rId3">
            <a:alphaModFix/>
          </a:blip>
          <a:stretch>
            <a:fillRect/>
          </a:stretch>
        </p:blipFill>
        <p:spPr>
          <a:xfrm>
            <a:off x="0" y="1333071"/>
            <a:ext cx="4572000" cy="3429857"/>
          </a:xfrm>
          <a:prstGeom prst="rect">
            <a:avLst/>
          </a:prstGeom>
          <a:noFill/>
          <a:ln>
            <a:noFill/>
          </a:ln>
        </p:spPr>
      </p:pic>
      <p:pic>
        <p:nvPicPr>
          <p:cNvPr id="253" name="Google Shape;253;p52"/>
          <p:cNvPicPr preferRelativeResize="0"/>
          <p:nvPr/>
        </p:nvPicPr>
        <p:blipFill>
          <a:blip r:embed="rId4">
            <a:alphaModFix/>
          </a:blip>
          <a:stretch>
            <a:fillRect/>
          </a:stretch>
        </p:blipFill>
        <p:spPr>
          <a:xfrm>
            <a:off x="2510475" y="635825"/>
            <a:ext cx="6971627" cy="5230000"/>
          </a:xfrm>
          <a:prstGeom prst="rect">
            <a:avLst/>
          </a:prstGeom>
          <a:noFill/>
          <a:ln>
            <a:noFill/>
          </a:ln>
        </p:spPr>
      </p:pic>
      <p:sp>
        <p:nvSpPr>
          <p:cNvPr id="254" name="Google Shape;254;p52"/>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Isaac Crosby</a:t>
            </a:r>
            <a:r>
              <a:rPr lang="en" sz="2600">
                <a:solidFill>
                  <a:srgbClr val="888888"/>
                </a:solidFill>
                <a:latin typeface="Oswald"/>
                <a:ea typeface="Oswald"/>
                <a:cs typeface="Oswald"/>
                <a:sym typeface="Oswald"/>
              </a:rPr>
              <a:t> at Citadel High, Monday, November 24th - Sarcastic Stickers</a:t>
            </a:r>
            <a:endParaRPr sz="2600">
              <a:solidFill>
                <a:srgbClr val="888888"/>
              </a:solidFill>
              <a:latin typeface="Oswald"/>
              <a:ea typeface="Oswald"/>
              <a:cs typeface="Oswald"/>
              <a:sym typeface="Oswa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pic>
        <p:nvPicPr>
          <p:cNvPr id="259" name="Google Shape;259;p53"/>
          <p:cNvPicPr preferRelativeResize="0"/>
          <p:nvPr/>
        </p:nvPicPr>
        <p:blipFill>
          <a:blip r:embed="rId3">
            <a:alphaModFix/>
          </a:blip>
          <a:stretch>
            <a:fillRect/>
          </a:stretch>
        </p:blipFill>
        <p:spPr>
          <a:xfrm>
            <a:off x="0" y="1333071"/>
            <a:ext cx="4572000" cy="3429857"/>
          </a:xfrm>
          <a:prstGeom prst="rect">
            <a:avLst/>
          </a:prstGeom>
          <a:noFill/>
          <a:ln>
            <a:noFill/>
          </a:ln>
        </p:spPr>
      </p:pic>
      <p:pic>
        <p:nvPicPr>
          <p:cNvPr id="260" name="Google Shape;260;p53"/>
          <p:cNvPicPr preferRelativeResize="0"/>
          <p:nvPr/>
        </p:nvPicPr>
        <p:blipFill>
          <a:blip r:embed="rId4">
            <a:alphaModFix/>
          </a:blip>
          <a:stretch>
            <a:fillRect/>
          </a:stretch>
        </p:blipFill>
        <p:spPr>
          <a:xfrm>
            <a:off x="3663650" y="350650"/>
            <a:ext cx="6950125" cy="5213900"/>
          </a:xfrm>
          <a:prstGeom prst="rect">
            <a:avLst/>
          </a:prstGeom>
          <a:noFill/>
          <a:ln>
            <a:noFill/>
          </a:ln>
        </p:spPr>
      </p:pic>
      <p:sp>
        <p:nvSpPr>
          <p:cNvPr id="261" name="Google Shape;261;p53"/>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Varvara Staiko</a:t>
            </a:r>
            <a:r>
              <a:rPr lang="en" sz="2600">
                <a:solidFill>
                  <a:srgbClr val="888888"/>
                </a:solidFill>
                <a:latin typeface="Oswald"/>
                <a:ea typeface="Oswald"/>
                <a:cs typeface="Oswald"/>
                <a:sym typeface="Oswald"/>
              </a:rPr>
              <a:t> at Citadel High, Monday, November 24th - Sarcastic Stickers</a:t>
            </a:r>
            <a:endParaRPr sz="2600">
              <a:solidFill>
                <a:srgbClr val="888888"/>
              </a:solidFill>
              <a:latin typeface="Oswald"/>
              <a:ea typeface="Oswald"/>
              <a:cs typeface="Oswald"/>
              <a:sym typeface="Oswa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graphicFrame>
        <p:nvGraphicFramePr>
          <p:cNvPr id="270" name="Google Shape;270;p55"/>
          <p:cNvGraphicFramePr/>
          <p:nvPr/>
        </p:nvGraphicFramePr>
        <p:xfrm>
          <a:off x="234800" y="0"/>
          <a:ext cx="3000000" cy="3000000"/>
        </p:xfrm>
        <a:graphic>
          <a:graphicData uri="http://schemas.openxmlformats.org/drawingml/2006/table">
            <a:tbl>
              <a:tblPr>
                <a:noFill/>
                <a:tableStyleId>{6597646D-EC6A-452D-953F-20FC49F66304}</a:tableStyleId>
              </a:tblPr>
              <a:tblGrid>
                <a:gridCol w="1734875"/>
                <a:gridCol w="1734875"/>
                <a:gridCol w="1734875"/>
                <a:gridCol w="1734875"/>
                <a:gridCol w="1734875"/>
              </a:tblGrid>
              <a:tr h="767050">
                <a:tc gridSpan="5">
                  <a:txBody>
                    <a:bodyPr/>
                    <a:lstStyle/>
                    <a:p>
                      <a:pPr indent="0" lvl="0" marL="0" rtl="0" algn="ctr">
                        <a:lnSpc>
                          <a:spcPct val="115000"/>
                        </a:lnSpc>
                        <a:spcBef>
                          <a:spcPts val="0"/>
                        </a:spcBef>
                        <a:spcAft>
                          <a:spcPts val="0"/>
                        </a:spcAft>
                        <a:buNone/>
                      </a:pPr>
                      <a:r>
                        <a:rPr lang="en" sz="3600">
                          <a:solidFill>
                            <a:srgbClr val="EFEFEF"/>
                          </a:solidFill>
                          <a:latin typeface="Oswald"/>
                          <a:ea typeface="Oswald"/>
                          <a:cs typeface="Oswald"/>
                          <a:sym typeface="Oswald"/>
                        </a:rPr>
                        <a:t>Painting calendar</a:t>
                      </a:r>
                      <a:endParaRPr sz="3600">
                        <a:solidFill>
                          <a:srgbClr val="EFEFEF"/>
                        </a:solidFill>
                        <a:latin typeface="Oswald"/>
                        <a:ea typeface="Oswald"/>
                        <a:cs typeface="Oswald"/>
                        <a:sym typeface="Oswald"/>
                      </a:endParaRPr>
                    </a:p>
                  </a:txBody>
                  <a:tcPr marT="19050" marB="19050" marR="28575" marL="28575" anchor="ctr">
                    <a:lnL cap="flat" cmpd="sng" w="9525">
                      <a:solidFill>
                        <a:srgbClr val="000000">
                          <a:alpha val="0"/>
                        </a:srgbClr>
                      </a:solidFill>
                      <a:prstDash val="solid"/>
                      <a:round/>
                      <a:headEnd len="sm" w="sm" type="none"/>
                      <a:tailEnd len="sm" w="sm" type="none"/>
                    </a:lnL>
                    <a:lnB cap="flat" cmpd="sng" w="19050">
                      <a:solidFill>
                        <a:srgbClr val="EFEFEF"/>
                      </a:solidFill>
                      <a:prstDash val="solid"/>
                      <a:round/>
                      <a:headEnd len="sm" w="sm" type="none"/>
                      <a:tailEnd len="sm" w="sm" type="none"/>
                    </a:lnB>
                  </a:tcPr>
                </a:tc>
                <a:tc hMerge="1"/>
                <a:tc hMerge="1"/>
                <a:tc hMerge="1"/>
                <a:tc hMerge="1"/>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17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1700">
                          <a:solidFill>
                            <a:srgbClr val="B7B7B7"/>
                          </a:solidFill>
                          <a:latin typeface="Oswald"/>
                          <a:ea typeface="Oswald"/>
                          <a:cs typeface="Oswald"/>
                          <a:sym typeface="Oswald"/>
                        </a:rPr>
                        <a:t>Last day for texture</a:t>
                      </a:r>
                      <a:endParaRPr sz="17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colour wheel</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625975">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colour wheel</a:t>
                      </a:r>
                      <a:endParaRPr sz="1800">
                        <a:solidFill>
                          <a:srgbClr val="93C47D"/>
                        </a:solidFill>
                        <a:latin typeface="Oswald"/>
                        <a:ea typeface="Oswald"/>
                        <a:cs typeface="Oswald"/>
                        <a:sym typeface="Oswald"/>
                      </a:endParaRPr>
                    </a:p>
                    <a:p>
                      <a:pPr indent="0" lvl="0" marL="0" rtl="0" algn="ctr">
                        <a:lnSpc>
                          <a:spcPct val="115000"/>
                        </a:lnSpc>
                        <a:spcBef>
                          <a:spcPts val="0"/>
                        </a:spcBef>
                        <a:spcAft>
                          <a:spcPts val="0"/>
                        </a:spcAft>
                        <a:buNone/>
                      </a:pPr>
                      <a:r>
                        <a:rPr lang="en" sz="1700">
                          <a:solidFill>
                            <a:srgbClr val="93C47D"/>
                          </a:solidFill>
                          <a:latin typeface="Oswald"/>
                          <a:ea typeface="Oswald"/>
                          <a:cs typeface="Oswald"/>
                          <a:sym typeface="Oswald"/>
                        </a:rPr>
                        <a:t>Rem Day in Spatz - B</a:t>
                      </a:r>
                      <a:endParaRPr sz="17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2400">
                          <a:solidFill>
                            <a:srgbClr val="B6D7A8"/>
                          </a:solidFill>
                          <a:latin typeface="Oswald"/>
                          <a:ea typeface="Oswald"/>
                          <a:cs typeface="Oswald"/>
                          <a:sym typeface="Oswald"/>
                        </a:rPr>
                        <a:t>Remembrance</a:t>
                      </a:r>
                      <a:endParaRPr sz="2400">
                        <a:solidFill>
                          <a:srgbClr val="B6D7A8"/>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techniques</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a:solidFill>
                            <a:srgbClr val="93C47D"/>
                          </a:solidFill>
                          <a:latin typeface="Oswald"/>
                          <a:ea typeface="Oswald"/>
                          <a:cs typeface="Oswald"/>
                          <a:sym typeface="Oswald"/>
                        </a:rPr>
                        <a:t>Techniques &amp; Hello Kitty!</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Hello Kitty!</a:t>
                      </a:r>
                      <a:endParaRPr>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l">
                        <a:spcBef>
                          <a:spcPts val="0"/>
                        </a:spcBef>
                        <a:spcAft>
                          <a:spcPts val="0"/>
                        </a:spcAft>
                        <a:buNone/>
                      </a:pPr>
                      <a:r>
                        <a:t/>
                      </a:r>
                      <a:endParaRPr sz="2400"/>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Observation</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Observation</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Idea Development</a:t>
                      </a:r>
                      <a:r>
                        <a:rPr lang="en" sz="1800">
                          <a:solidFill>
                            <a:srgbClr val="B6D7A8"/>
                          </a:solidFill>
                          <a:latin typeface="Oswald"/>
                          <a:ea typeface="Oswald"/>
                          <a:cs typeface="Oswald"/>
                          <a:sym typeface="Oswald"/>
                        </a:rPr>
                        <a:t> </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Image collection</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491925">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Thumbnails</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700">
                          <a:solidFill>
                            <a:srgbClr val="93C47D"/>
                          </a:solidFill>
                          <a:latin typeface="Oswald"/>
                          <a:ea typeface="Oswald"/>
                          <a:cs typeface="Oswald"/>
                          <a:sym typeface="Oswald"/>
                        </a:rPr>
                        <a:t>PD &amp; Parent teacher</a:t>
                      </a:r>
                      <a:endParaRPr sz="23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Start mini painting</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491925">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Mini painting</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Finish mini painting</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Base layer</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Line work</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Background</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491925">
                <a:tc gridSpan="5">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 </a:t>
                      </a:r>
                      <a:r>
                        <a:rPr lang="en" sz="2400">
                          <a:solidFill>
                            <a:srgbClr val="B6D7A8"/>
                          </a:solidFill>
                          <a:latin typeface="Oswald"/>
                          <a:ea typeface="Oswald"/>
                          <a:cs typeface="Oswald"/>
                          <a:sym typeface="Oswald"/>
                        </a:rPr>
                        <a:t>Holiday! </a:t>
                      </a:r>
                      <a:r>
                        <a:rPr lang="en" sz="2400">
                          <a:solidFill>
                            <a:srgbClr val="B7B7B7"/>
                          </a:solidFill>
                          <a:latin typeface="Oswald"/>
                          <a:ea typeface="Oswald"/>
                          <a:cs typeface="Oswald"/>
                          <a:sym typeface="Oswald"/>
                        </a:rPr>
                        <a:t>❄️</a:t>
                      </a:r>
                      <a:endParaRPr sz="2400">
                        <a:solidFill>
                          <a:srgbClr val="B6D7A8"/>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hMerge="1"/>
                <a:tc hMerge="1"/>
                <a:tc hMerge="1"/>
                <a:tc hMerge="1"/>
              </a:tr>
              <a:tr h="491925">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6</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8</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marR="0" rtl="0" algn="ctr">
                        <a:lnSpc>
                          <a:spcPct val="115000"/>
                        </a:lnSpc>
                        <a:spcBef>
                          <a:spcPts val="0"/>
                        </a:spcBef>
                        <a:spcAft>
                          <a:spcPts val="0"/>
                        </a:spcAft>
                        <a:buNone/>
                      </a:pPr>
                      <a:r>
                        <a:rPr lang="en" sz="1800">
                          <a:solidFill>
                            <a:srgbClr val="93C47D"/>
                          </a:solidFill>
                          <a:latin typeface="Oswald"/>
                          <a:ea typeface="Oswald"/>
                          <a:cs typeface="Oswald"/>
                          <a:sym typeface="Oswald"/>
                        </a:rPr>
                        <a:t>Foreground</a:t>
                      </a:r>
                      <a:endParaRPr sz="1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2400">
                          <a:solidFill>
                            <a:srgbClr val="B7B7B7"/>
                          </a:solidFill>
                          <a:latin typeface="Oswald"/>
                          <a:ea typeface="Oswald"/>
                          <a:cs typeface="Oswald"/>
                          <a:sym typeface="Oswald"/>
                        </a:rPr>
                        <a:t>14</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1800">
                          <a:solidFill>
                            <a:srgbClr val="93C47D"/>
                          </a:solidFill>
                          <a:latin typeface="Oswald"/>
                          <a:ea typeface="Oswald"/>
                          <a:cs typeface="Oswald"/>
                          <a:sym typeface="Oswald"/>
                        </a:rPr>
                        <a:t>Refinement</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20</a:t>
                      </a:r>
                      <a:endParaRPr sz="1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22</a:t>
                      </a:r>
                      <a:endParaRPr sz="1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700">
                          <a:solidFill>
                            <a:srgbClr val="B7B7B7"/>
                          </a:solidFill>
                          <a:latin typeface="Oswald"/>
                          <a:ea typeface="Oswald"/>
                          <a:cs typeface="Oswald"/>
                          <a:sym typeface="Oswald"/>
                        </a:rPr>
                        <a:t>Last day for painting</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gridSpan="3">
                  <a:txBody>
                    <a:bodyPr/>
                    <a:lstStyle/>
                    <a:p>
                      <a:pPr indent="0" lvl="0" marL="0" rtl="0" algn="ctr">
                        <a:lnSpc>
                          <a:spcPct val="115000"/>
                        </a:lnSpc>
                        <a:spcBef>
                          <a:spcPts val="0"/>
                        </a:spcBef>
                        <a:spcAft>
                          <a:spcPts val="0"/>
                        </a:spcAft>
                        <a:buNone/>
                      </a:pPr>
                      <a:r>
                        <a:rPr lang="en" sz="2400">
                          <a:solidFill>
                            <a:srgbClr val="B6D7A8"/>
                          </a:solidFill>
                          <a:latin typeface="Oswald"/>
                          <a:ea typeface="Oswald"/>
                          <a:cs typeface="Oswald"/>
                          <a:sym typeface="Oswald"/>
                        </a:rPr>
                        <a:t>Exam week - Be awesome😀!</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hMerge="1"/>
                <a:tc hMerge="1"/>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graphicFrame>
        <p:nvGraphicFramePr>
          <p:cNvPr id="275" name="Google Shape;275;p56"/>
          <p:cNvGraphicFramePr/>
          <p:nvPr/>
        </p:nvGraphicFramePr>
        <p:xfrm>
          <a:off x="200" y="152225"/>
          <a:ext cx="3000000" cy="3000000"/>
        </p:xfrm>
        <a:graphic>
          <a:graphicData uri="http://schemas.openxmlformats.org/drawingml/2006/table">
            <a:tbl>
              <a:tblPr>
                <a:noFill/>
                <a:tableStyleId>{8DFCBA46-8B58-4592-974F-ECDA526692DA}</a:tableStyleId>
              </a:tblPr>
              <a:tblGrid>
                <a:gridCol w="382850"/>
                <a:gridCol w="382850"/>
                <a:gridCol w="382850"/>
                <a:gridCol w="382850"/>
                <a:gridCol w="382850"/>
                <a:gridCol w="382850"/>
                <a:gridCol w="382850"/>
                <a:gridCol w="408475"/>
                <a:gridCol w="408475"/>
                <a:gridCol w="408475"/>
                <a:gridCol w="414175"/>
                <a:gridCol w="414175"/>
                <a:gridCol w="414175"/>
                <a:gridCol w="417750"/>
                <a:gridCol w="397550"/>
                <a:gridCol w="397550"/>
                <a:gridCol w="397550"/>
                <a:gridCol w="397550"/>
                <a:gridCol w="397550"/>
                <a:gridCol w="397550"/>
                <a:gridCol w="397550"/>
                <a:gridCol w="397550"/>
                <a:gridCol w="397550"/>
              </a:tblGrid>
              <a:tr h="657900">
                <a:tc gridSpan="23">
                  <a:txBody>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Acrylic painting timeline</a:t>
                      </a:r>
                      <a:endParaRPr sz="3600">
                        <a:solidFill>
                          <a:srgbClr val="FFFFFF"/>
                        </a:solidFill>
                        <a:latin typeface="Oswald"/>
                        <a:ea typeface="Oswald"/>
                        <a:cs typeface="Oswald"/>
                        <a:sym typeface="Oswald"/>
                      </a:endParaRPr>
                    </a:p>
                  </a:txBody>
                  <a:tcPr marT="91425" marB="91425" marR="91425" marL="91425" anchor="ctr">
                    <a:lnB cap="flat" cmpd="sng" w="38100">
                      <a:solidFill>
                        <a:srgbClr val="FFFFFF"/>
                      </a:solidFill>
                      <a:prstDash val="solid"/>
                      <a:round/>
                      <a:headEnd len="sm" w="sm" type="none"/>
                      <a:tailEnd len="sm" w="sm" type="none"/>
                    </a:lnB>
                  </a:tcPr>
                </a:tc>
                <a:tc hMerge="1"/>
                <a:tc hMerge="1"/>
                <a:tc hMerge="1"/>
                <a:tc hMerge="1"/>
                <a:tc hMerge="1"/>
                <a:tc hMerge="1"/>
                <a:tc hMerge="1"/>
                <a:tc hMerge="1"/>
                <a:tc hMerge="1"/>
                <a:tc hMerge="1"/>
                <a:tc hMerge="1"/>
                <a:tc hMerge="1"/>
                <a:tc hMerge="1"/>
                <a:tc hMerge="1"/>
                <a:tc hMerge="1"/>
                <a:tc hMerge="1"/>
                <a:tc hMerge="1"/>
                <a:tc hMerge="1"/>
                <a:tc hMerge="1"/>
                <a:tc hMerge="1"/>
                <a:tc hMerge="1"/>
                <a:tc hMerge="1"/>
              </a:tr>
              <a:tr h="568100">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8</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9</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10</a:t>
                      </a:r>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r>
              <a:tr h="3389250">
                <a:tc gridSpan="7">
                  <a:txBody>
                    <a:bodyPr/>
                    <a:lstStyle/>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Skill building</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بناء المهارات</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技能培养</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مهارت سازی</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Kompetenzaufbau</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कौशल विकास</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기술 구축</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Изградња вештина</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Desarrollo de habilidades</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Pagbuo ng kasanayan</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Формування навичок</a:t>
                      </a:r>
                      <a:endParaRPr sz="1200">
                        <a:solidFill>
                          <a:srgbClr val="FFFFFF"/>
                        </a:solidFill>
                        <a:latin typeface="Open Sans SemiBold"/>
                        <a:ea typeface="Open Sans SemiBold"/>
                        <a:cs typeface="Open Sans SemiBold"/>
                        <a:sym typeface="Open Sans SemiBold"/>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0000FF"/>
                    </a:solidFill>
                  </a:tcPr>
                </a:tc>
                <a:tc hMerge="1"/>
                <a:tc hMerge="1"/>
                <a:tc hMerge="1"/>
                <a:tc hMerge="1"/>
                <a:tc hMerge="1"/>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Idea development</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تطوير الفكرة</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创意开发</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توسعه ایده</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Ideen</a:t>
                      </a:r>
                      <a:br>
                        <a:rPr lang="en" sz="1200">
                          <a:solidFill>
                            <a:srgbClr val="FFFFFF"/>
                          </a:solidFill>
                          <a:latin typeface="Open Sans"/>
                          <a:ea typeface="Open Sans"/>
                          <a:cs typeface="Open Sans"/>
                          <a:sym typeface="Open Sans"/>
                        </a:rPr>
                      </a:br>
                      <a:r>
                        <a:rPr lang="en" sz="1200">
                          <a:solidFill>
                            <a:srgbClr val="FFFFFF"/>
                          </a:solidFill>
                          <a:latin typeface="Open Sans"/>
                          <a:ea typeface="Open Sans"/>
                          <a:cs typeface="Open Sans"/>
                          <a:sym typeface="Open Sans"/>
                        </a:rPr>
                        <a:t>-entwicklung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विचार विकास</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아이디어 개발</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Развој идеја</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Desarrollo de ideas</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Pagbuo ng ideya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Розвиток ідеї</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hMerge="1"/>
                <a:tc hMerge="1"/>
                <a:tc gridSpan="3">
                  <a:txBody>
                    <a:bodyPr/>
                    <a:lstStyle/>
                    <a:p>
                      <a:pPr indent="0" lvl="0" marL="0" rtl="0" algn="l">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l">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Mini painting</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لوحة صغيرة</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迷你画</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نقاشی مینی</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Mini-Gemälde</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मिनी पेंटिंग</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미니 페인팅</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Мини сликарство</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 pintura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 painting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Міні живопис</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hMerge="1"/>
                <a:tc hMerge="1"/>
                <a:tc gridSpan="2">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100">
                          <a:solidFill>
                            <a:srgbClr val="FFFFFF"/>
                          </a:solidFill>
                          <a:latin typeface="Open Sans"/>
                          <a:ea typeface="Open Sans"/>
                          <a:cs typeface="Open Sans"/>
                          <a:sym typeface="Open Sans"/>
                        </a:rPr>
                        <a:t>Drawing</a:t>
                      </a:r>
                      <a:endParaRPr b="1" sz="11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1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رسم</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绘画</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طراحی</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Zeich</a:t>
                      </a:r>
                      <a:br>
                        <a:rPr lang="en" sz="1200">
                          <a:solidFill>
                            <a:srgbClr val="FFFFFF"/>
                          </a:solidFill>
                          <a:latin typeface="Open Sans"/>
                          <a:ea typeface="Open Sans"/>
                          <a:cs typeface="Open Sans"/>
                          <a:sym typeface="Open Sans"/>
                        </a:rPr>
                      </a:br>
                      <a:r>
                        <a:rPr lang="en" sz="1200">
                          <a:solidFill>
                            <a:srgbClr val="FFFFFF"/>
                          </a:solidFill>
                          <a:latin typeface="Open Sans"/>
                          <a:ea typeface="Open Sans"/>
                          <a:cs typeface="Open Sans"/>
                          <a:sym typeface="Open Sans"/>
                        </a:rPr>
                        <a:t>-nung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चित्रकला</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그림</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Цртање</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Dibujo</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Pagguhit</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Малювання</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First layer</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الطبقة الأولى</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第一层</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لایه اول</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Erste Schicht</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पहली सतह</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첫 번째 레이어</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Први слој</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Primera capa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Unang layer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Перший шар</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hMerge="1"/>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More layers</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طبقات أكثر</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更多层</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لایه های بیشتر</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Mehr Schichten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अधिक परतें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더 많은 레이어</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Више слојева</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Más capas</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Higit pang mga layer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Більше шарів</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hMerge="1"/>
                <a:tc hMerge="1"/>
                <a:tc gridSpan="2">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Refine</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صقل</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精炼</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پالایش کنید</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Verfeinern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परिष्कृत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정제하다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Пречисти</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Refinar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Pinuhin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Уточніть</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hMerge="1"/>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39"/>
          <p:cNvSpPr txBox="1"/>
          <p:nvPr/>
        </p:nvSpPr>
        <p:spPr>
          <a:xfrm>
            <a:off x="0" y="0"/>
            <a:ext cx="36573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5000">
                <a:solidFill>
                  <a:srgbClr val="FFFFFF"/>
                </a:solidFill>
                <a:latin typeface="Oswald"/>
                <a:ea typeface="Oswald"/>
                <a:cs typeface="Oswald"/>
                <a:sym typeface="Oswald"/>
              </a:rPr>
              <a:t>Today’s goals</a:t>
            </a:r>
            <a:endParaRPr sz="5000">
              <a:solidFill>
                <a:srgbClr val="FFFFFF"/>
              </a:solidFill>
              <a:latin typeface="Oswald"/>
              <a:ea typeface="Oswald"/>
              <a:cs typeface="Oswald"/>
              <a:sym typeface="Oswald"/>
            </a:endParaRPr>
          </a:p>
          <a:p>
            <a:pPr indent="0" lvl="0" marL="0" rtl="0" algn="ctr">
              <a:spcBef>
                <a:spcPts val="0"/>
              </a:spcBef>
              <a:spcAft>
                <a:spcPts val="0"/>
              </a:spcAft>
              <a:buNone/>
            </a:pPr>
            <a:r>
              <a:t/>
            </a:r>
            <a:endParaRPr sz="3800">
              <a:solidFill>
                <a:srgbClr val="B7B7B7"/>
              </a:solidFill>
              <a:latin typeface="Average"/>
              <a:ea typeface="Average"/>
              <a:cs typeface="Average"/>
              <a:sym typeface="Average"/>
            </a:endParaRPr>
          </a:p>
          <a:p>
            <a:pPr indent="0" lvl="0" marL="0" rtl="0" algn="ctr">
              <a:spcBef>
                <a:spcPts val="0"/>
              </a:spcBef>
              <a:spcAft>
                <a:spcPts val="0"/>
              </a:spcAft>
              <a:buNone/>
            </a:pPr>
            <a:r>
              <a:rPr lang="en" sz="3800">
                <a:solidFill>
                  <a:srgbClr val="B7B7B7"/>
                </a:solidFill>
                <a:latin typeface="Average"/>
                <a:ea typeface="Average"/>
                <a:cs typeface="Average"/>
                <a:sym typeface="Average"/>
              </a:rPr>
              <a:t>Develop a series of painting </a:t>
            </a:r>
            <a:r>
              <a:rPr b="1" lang="en" sz="3800">
                <a:solidFill>
                  <a:srgbClr val="00FF00"/>
                </a:solidFill>
                <a:latin typeface="Average"/>
                <a:ea typeface="Average"/>
                <a:cs typeface="Average"/>
                <a:sym typeface="Average"/>
              </a:rPr>
              <a:t>ideas</a:t>
            </a:r>
            <a:r>
              <a:rPr lang="en" sz="3800">
                <a:solidFill>
                  <a:srgbClr val="B7B7B7"/>
                </a:solidFill>
                <a:latin typeface="Average"/>
                <a:ea typeface="Average"/>
                <a:cs typeface="Average"/>
                <a:sym typeface="Average"/>
              </a:rPr>
              <a:t>. </a:t>
            </a:r>
            <a:endParaRPr sz="3800">
              <a:solidFill>
                <a:srgbClr val="B7B7B7"/>
              </a:solidFill>
              <a:latin typeface="Average"/>
              <a:ea typeface="Average"/>
              <a:cs typeface="Average"/>
              <a:sym typeface="Average"/>
            </a:endParaRPr>
          </a:p>
          <a:p>
            <a:pPr indent="0" lvl="0" marL="0" rtl="0" algn="ctr">
              <a:spcBef>
                <a:spcPts val="0"/>
              </a:spcBef>
              <a:spcAft>
                <a:spcPts val="0"/>
              </a:spcAft>
              <a:buNone/>
            </a:pPr>
            <a:r>
              <a:t/>
            </a:r>
            <a:endParaRPr sz="3800">
              <a:solidFill>
                <a:srgbClr val="B7B7B7"/>
              </a:solidFill>
              <a:latin typeface="Average"/>
              <a:ea typeface="Average"/>
              <a:cs typeface="Average"/>
              <a:sym typeface="Average"/>
            </a:endParaRPr>
          </a:p>
          <a:p>
            <a:pPr indent="0" lvl="0" marL="0" marR="0" rtl="0" algn="ctr">
              <a:lnSpc>
                <a:spcPct val="100000"/>
              </a:lnSpc>
              <a:spcBef>
                <a:spcPts val="0"/>
              </a:spcBef>
              <a:spcAft>
                <a:spcPts val="0"/>
              </a:spcAft>
              <a:buNone/>
            </a:pPr>
            <a:r>
              <a:rPr b="1" lang="en" sz="3800">
                <a:solidFill>
                  <a:srgbClr val="00FF00"/>
                </a:solidFill>
                <a:latin typeface="Average"/>
                <a:ea typeface="Average"/>
                <a:cs typeface="Average"/>
                <a:sym typeface="Average"/>
              </a:rPr>
              <a:t>Combine</a:t>
            </a:r>
            <a:r>
              <a:rPr lang="en" sz="3800">
                <a:solidFill>
                  <a:srgbClr val="B7B7B7"/>
                </a:solidFill>
                <a:latin typeface="Average"/>
                <a:ea typeface="Average"/>
                <a:cs typeface="Average"/>
                <a:sym typeface="Average"/>
              </a:rPr>
              <a:t> the best ideas together. </a:t>
            </a:r>
            <a:endParaRPr sz="3800">
              <a:solidFill>
                <a:srgbClr val="B7B7B7"/>
              </a:solidFill>
              <a:latin typeface="Average"/>
              <a:ea typeface="Average"/>
              <a:cs typeface="Average"/>
              <a:sym typeface="Average"/>
            </a:endParaRPr>
          </a:p>
          <a:p>
            <a:pPr indent="0" lvl="0" marL="0" rtl="0" algn="ctr">
              <a:spcBef>
                <a:spcPts val="0"/>
              </a:spcBef>
              <a:spcAft>
                <a:spcPts val="0"/>
              </a:spcAft>
              <a:buNone/>
            </a:pPr>
            <a:r>
              <a:t/>
            </a:r>
            <a:endParaRPr sz="3800">
              <a:solidFill>
                <a:srgbClr val="B7B7B7"/>
              </a:solidFill>
              <a:latin typeface="Average"/>
              <a:ea typeface="Average"/>
              <a:cs typeface="Average"/>
              <a:sym typeface="Average"/>
            </a:endParaRPr>
          </a:p>
          <a:p>
            <a:pPr indent="0" lvl="0" marL="0" marR="0" rtl="0" algn="ctr">
              <a:lnSpc>
                <a:spcPct val="100000"/>
              </a:lnSpc>
              <a:spcBef>
                <a:spcPts val="0"/>
              </a:spcBef>
              <a:spcAft>
                <a:spcPts val="0"/>
              </a:spcAft>
              <a:buNone/>
            </a:pPr>
            <a:r>
              <a:rPr lang="en" sz="3800">
                <a:solidFill>
                  <a:srgbClr val="B7B7B7"/>
                </a:solidFill>
                <a:latin typeface="Average"/>
                <a:ea typeface="Average"/>
                <a:cs typeface="Average"/>
                <a:sym typeface="Average"/>
              </a:rPr>
              <a:t>Select 8+ </a:t>
            </a:r>
            <a:r>
              <a:rPr b="1" lang="en" sz="3800">
                <a:solidFill>
                  <a:srgbClr val="00FF00"/>
                </a:solidFill>
                <a:latin typeface="Average"/>
                <a:ea typeface="Average"/>
                <a:cs typeface="Average"/>
                <a:sym typeface="Average"/>
              </a:rPr>
              <a:t>reference</a:t>
            </a:r>
            <a:r>
              <a:rPr lang="en" sz="3800">
                <a:solidFill>
                  <a:srgbClr val="B7B7B7"/>
                </a:solidFill>
                <a:latin typeface="Average"/>
                <a:ea typeface="Average"/>
                <a:cs typeface="Average"/>
                <a:sym typeface="Average"/>
              </a:rPr>
              <a:t> images. </a:t>
            </a:r>
            <a:endParaRPr sz="3800">
              <a:solidFill>
                <a:srgbClr val="B7B7B7"/>
              </a:solidFill>
              <a:latin typeface="Average"/>
              <a:ea typeface="Average"/>
              <a:cs typeface="Average"/>
              <a:sym typeface="Average"/>
            </a:endParaRPr>
          </a:p>
        </p:txBody>
      </p:sp>
      <p:sp>
        <p:nvSpPr>
          <p:cNvPr descr="Translations" id="172" name="Google Shape;172;p39"/>
          <p:cNvSpPr txBox="1"/>
          <p:nvPr/>
        </p:nvSpPr>
        <p:spPr>
          <a:xfrm>
            <a:off x="3657300" y="0"/>
            <a:ext cx="54867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600">
                <a:solidFill>
                  <a:srgbClr val="AAAAAA"/>
                </a:solidFill>
                <a:latin typeface="Average"/>
                <a:ea typeface="Average"/>
                <a:cs typeface="Average"/>
                <a:sym typeface="Average"/>
              </a:rPr>
              <a:t>قم بتطوير سلسلة من أفكار الرسم، ودمج أفضلها، واختر 8 صور مرجعية أو أكثر</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构思一系列绘画方案，将其中最佳方案融合，并选择8张以上的参考图片。</a:t>
            </a:r>
            <a:endParaRPr sz="1600">
              <a:solidFill>
                <a:srgbClr val="AAAAAA"/>
              </a:solidFill>
              <a:latin typeface="Average"/>
              <a:ea typeface="Average"/>
              <a:cs typeface="Average"/>
              <a:sym typeface="Average"/>
            </a:endParaRPr>
          </a:p>
          <a:p>
            <a:pPr indent="0" lvl="0" marL="0" rtl="1" algn="r">
              <a:spcBef>
                <a:spcPts val="1000"/>
              </a:spcBef>
              <a:spcAft>
                <a:spcPts val="0"/>
              </a:spcAft>
              <a:buNone/>
            </a:pPr>
            <a:r>
              <a:rPr lang="en" sz="1600">
                <a:solidFill>
                  <a:srgbClr val="AAAAAA"/>
                </a:solidFill>
                <a:latin typeface="Average"/>
                <a:ea typeface="Average"/>
                <a:cs typeface="Average"/>
                <a:sym typeface="Average"/>
              </a:rPr>
              <a:t>مجموعه‌ای از ایده‌های نقاشی را توسعه دهید، بهترین‌ها را ترکیب کنید و بیش از ۸ تصویر مرجع انتخاب کنید</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Entwickle eine Reihe von Malideen, kombiniere die besten und wähle mindestens 8 Referenzbilder aus.</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पेंटिंग के विचारों की एक श्रृंखला विकसित करें, सर्वोत्तम विचारों को संयोजित करें, और 8+ संदर्भ चित्र चुनें</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일련의 그림 아이디어를 개발하고 가장 좋은 아이디어를 결합하고 8개 이상의 참조 이미지를 선택합니다.</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Rêze ramanên boyaxkirinê pêşve bibin, yên çêtirîn bi hev re bikin yek, û 8+ wêneyên referansê hilbijêrin.</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Развијте низ идеја за сликање, комбинујте најбоље и изаберите 8+ референтних слика</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Desarrolla una serie de ideas para pinturas, combina las mejores y selecciona más de 8 imágenes de referencia.</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Bumuo ng isang serye ng mga ideya sa pagpipinta, pagsamahin ang pinakamahusay, at pumili ng 8+ reference na larawan</a:t>
            </a:r>
            <a:endParaRPr sz="1600">
              <a:solidFill>
                <a:srgbClr val="AAAAAA"/>
              </a:solidFill>
              <a:latin typeface="Average"/>
              <a:ea typeface="Average"/>
              <a:cs typeface="Average"/>
              <a:sym typeface="Average"/>
            </a:endParaRPr>
          </a:p>
          <a:p>
            <a:pPr indent="0" lvl="0" marL="0" rtl="0" algn="l">
              <a:spcBef>
                <a:spcPts val="1000"/>
              </a:spcBef>
              <a:spcAft>
                <a:spcPts val="1000"/>
              </a:spcAft>
              <a:buNone/>
            </a:pPr>
            <a:r>
              <a:rPr lang="en" sz="1600">
                <a:solidFill>
                  <a:srgbClr val="AAAAAA"/>
                </a:solidFill>
                <a:latin typeface="Average"/>
                <a:ea typeface="Average"/>
                <a:cs typeface="Average"/>
                <a:sym typeface="Average"/>
              </a:rPr>
              <a:t>Розробіть серію ідей для малювання, поєднайте найкращі з них та виберіть понад 8 зображень для довідки</a:t>
            </a:r>
            <a:endParaRPr sz="2200">
              <a:solidFill>
                <a:srgbClr val="AAAAAA"/>
              </a:solidFill>
              <a:latin typeface="Average"/>
              <a:ea typeface="Average"/>
              <a:cs typeface="Average"/>
              <a:sym typeface="Average"/>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descr="All text" id="280" name="Google Shape;280;p57"/>
          <p:cNvSpPr txBox="1"/>
          <p:nvPr/>
        </p:nvSpPr>
        <p:spPr>
          <a:xfrm>
            <a:off x="0" y="0"/>
            <a:ext cx="9144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600">
                <a:solidFill>
                  <a:srgbClr val="FFFFFF"/>
                </a:solidFill>
                <a:latin typeface="Oswald"/>
                <a:ea typeface="Oswald"/>
                <a:cs typeface="Oswald"/>
                <a:sym typeface="Oswald"/>
              </a:rPr>
              <a:t>Acrylic painting evaluation</a:t>
            </a:r>
            <a:endParaRPr sz="2600">
              <a:solidFill>
                <a:srgbClr val="FFFFFF"/>
              </a:solidFill>
              <a:latin typeface="Oswald"/>
              <a:ea typeface="Oswald"/>
              <a:cs typeface="Oswald"/>
              <a:sym typeface="Oswald"/>
            </a:endParaRPr>
          </a:p>
          <a:p>
            <a:pPr indent="0" lvl="0" marL="0" rtl="0" algn="l">
              <a:lnSpc>
                <a:spcPct val="115000"/>
              </a:lnSpc>
              <a:spcBef>
                <a:spcPts val="0"/>
              </a:spcBef>
              <a:spcAft>
                <a:spcPts val="0"/>
              </a:spcAft>
              <a:buNone/>
            </a:pPr>
            <a:r>
              <a:t/>
            </a:r>
            <a:endParaRPr b="1" sz="1150">
              <a:solidFill>
                <a:srgbClr val="FFFFFF"/>
              </a:solidFill>
              <a:latin typeface="Open Sans"/>
              <a:ea typeface="Open Sans"/>
              <a:cs typeface="Open Sans"/>
              <a:sym typeface="Open Sans"/>
            </a:endParaRPr>
          </a:p>
          <a:p>
            <a:pPr indent="0" lvl="0" marL="0" rtl="0" algn="l">
              <a:lnSpc>
                <a:spcPct val="115000"/>
              </a:lnSpc>
              <a:spcBef>
                <a:spcPts val="0"/>
              </a:spcBef>
              <a:spcAft>
                <a:spcPts val="0"/>
              </a:spcAft>
              <a:buNone/>
            </a:pPr>
            <a:r>
              <a:rPr b="1" lang="en">
                <a:solidFill>
                  <a:srgbClr val="FFFFFF"/>
                </a:solidFill>
                <a:latin typeface="Open Sans"/>
                <a:ea typeface="Open Sans"/>
                <a:cs typeface="Open Sans"/>
                <a:sym typeface="Open Sans"/>
              </a:rPr>
              <a:t>Creativity and Observation: </a:t>
            </a:r>
            <a:r>
              <a:rPr lang="en">
                <a:solidFill>
                  <a:srgbClr val="B7B7B7"/>
                </a:solidFill>
                <a:latin typeface="Open Sans"/>
                <a:ea typeface="Open Sans"/>
                <a:cs typeface="Open Sans"/>
                <a:sym typeface="Open Sans"/>
              </a:rPr>
              <a:t>Make something that is </a:t>
            </a:r>
            <a:r>
              <a:rPr b="1" lang="en">
                <a:solidFill>
                  <a:srgbClr val="00FF00"/>
                </a:solidFill>
                <a:latin typeface="Open Sans"/>
                <a:ea typeface="Open Sans"/>
                <a:cs typeface="Open Sans"/>
                <a:sym typeface="Open Sans"/>
              </a:rPr>
              <a:t>unusual</a:t>
            </a:r>
            <a:r>
              <a:rPr lang="en">
                <a:solidFill>
                  <a:srgbClr val="B7B7B7"/>
                </a:solidFill>
                <a:latin typeface="Open Sans"/>
                <a:ea typeface="Open Sans"/>
                <a:cs typeface="Open Sans"/>
                <a:sym typeface="Open Sans"/>
              </a:rPr>
              <a:t>, </a:t>
            </a:r>
            <a:r>
              <a:rPr b="1" lang="en">
                <a:solidFill>
                  <a:srgbClr val="00FF00"/>
                </a:solidFill>
                <a:latin typeface="Open Sans"/>
                <a:ea typeface="Open Sans"/>
                <a:cs typeface="Open Sans"/>
                <a:sym typeface="Open Sans"/>
              </a:rPr>
              <a:t>unique</a:t>
            </a:r>
            <a:r>
              <a:rPr lang="en">
                <a:solidFill>
                  <a:srgbClr val="B7B7B7"/>
                </a:solidFill>
                <a:latin typeface="Open Sans"/>
                <a:ea typeface="Open Sans"/>
                <a:cs typeface="Open Sans"/>
                <a:sym typeface="Open Sans"/>
              </a:rPr>
              <a:t>, </a:t>
            </a:r>
            <a:r>
              <a:rPr b="1" lang="en">
                <a:solidFill>
                  <a:srgbClr val="00FF00"/>
                </a:solidFill>
                <a:latin typeface="Open Sans"/>
                <a:ea typeface="Open Sans"/>
                <a:cs typeface="Open Sans"/>
                <a:sym typeface="Open Sans"/>
              </a:rPr>
              <a:t>thoughtful</a:t>
            </a:r>
            <a:r>
              <a:rPr lang="en">
                <a:solidFill>
                  <a:srgbClr val="B7B7B7"/>
                </a:solidFill>
                <a:latin typeface="Open Sans"/>
                <a:ea typeface="Open Sans"/>
                <a:cs typeface="Open Sans"/>
                <a:sym typeface="Open Sans"/>
              </a:rPr>
              <a:t>, or very </a:t>
            </a:r>
            <a:r>
              <a:rPr b="1" lang="en">
                <a:solidFill>
                  <a:srgbClr val="00FF00"/>
                </a:solidFill>
                <a:latin typeface="Open Sans"/>
                <a:ea typeface="Open Sans"/>
                <a:cs typeface="Open Sans"/>
                <a:sym typeface="Open Sans"/>
              </a:rPr>
              <a:t>well-observed</a:t>
            </a:r>
            <a:r>
              <a:rPr lang="en">
                <a:solidFill>
                  <a:srgbClr val="B7B7B7"/>
                </a:solidFill>
                <a:latin typeface="Open Sans"/>
                <a:ea typeface="Open Sans"/>
                <a:cs typeface="Open Sans"/>
                <a:sym typeface="Open Sans"/>
              </a:rPr>
              <a:t>. </a:t>
            </a:r>
            <a:endParaRPr>
              <a:solidFill>
                <a:srgbClr val="B7B7B7"/>
              </a:solidFill>
              <a:latin typeface="Open Sans"/>
              <a:ea typeface="Open Sans"/>
              <a:cs typeface="Open Sans"/>
              <a:sym typeface="Open Sans"/>
            </a:endParaRPr>
          </a:p>
          <a:p>
            <a:pPr indent="0" lvl="0" marL="457200" rtl="0" algn="l">
              <a:lnSpc>
                <a:spcPct val="115000"/>
              </a:lnSpc>
              <a:spcBef>
                <a:spcPts val="0"/>
              </a:spcBef>
              <a:spcAft>
                <a:spcPts val="0"/>
              </a:spcAft>
              <a:buNone/>
            </a:pPr>
            <a:r>
              <a:rPr lang="en" sz="1300">
                <a:solidFill>
                  <a:srgbClr val="B7B7B7"/>
                </a:solidFill>
                <a:latin typeface="Open Sans"/>
                <a:ea typeface="Open Sans"/>
                <a:cs typeface="Open Sans"/>
                <a:sym typeface="Open Sans"/>
              </a:rPr>
              <a:t>Your artwork should communicate it's idea well whether your idea is "</a:t>
            </a:r>
            <a:r>
              <a:rPr lang="en" sz="1300">
                <a:solidFill>
                  <a:srgbClr val="FFFFFF"/>
                </a:solidFill>
                <a:latin typeface="Open Sans"/>
                <a:ea typeface="Open Sans"/>
                <a:cs typeface="Open Sans"/>
                <a:sym typeface="Open Sans"/>
              </a:rPr>
              <a:t>a person can be lonely, even in a crowd</a:t>
            </a:r>
            <a:r>
              <a:rPr lang="en" sz="1300">
                <a:solidFill>
                  <a:srgbClr val="B7B7B7"/>
                </a:solidFill>
                <a:latin typeface="Open Sans"/>
                <a:ea typeface="Open Sans"/>
                <a:cs typeface="Open Sans"/>
                <a:sym typeface="Open Sans"/>
              </a:rPr>
              <a:t>," or "</a:t>
            </a:r>
            <a:r>
              <a:rPr lang="en" sz="1300">
                <a:solidFill>
                  <a:srgbClr val="FFFFFF"/>
                </a:solidFill>
                <a:latin typeface="Open Sans"/>
                <a:ea typeface="Open Sans"/>
                <a:cs typeface="Open Sans"/>
                <a:sym typeface="Open Sans"/>
              </a:rPr>
              <a:t>the petals of flowers are delicate, varied, and unbelievably beautiful</a:t>
            </a:r>
            <a:r>
              <a:rPr lang="en" sz="1300">
                <a:solidFill>
                  <a:srgbClr val="B7B7B7"/>
                </a:solidFill>
                <a:latin typeface="Open Sans"/>
                <a:ea typeface="Open Sans"/>
                <a:cs typeface="Open Sans"/>
                <a:sym typeface="Open Sans"/>
              </a:rPr>
              <a:t>."</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rPr b="1" lang="en" sz="1350">
                <a:solidFill>
                  <a:srgbClr val="FFFFFF"/>
                </a:solidFill>
                <a:latin typeface="Open Sans"/>
                <a:ea typeface="Open Sans"/>
                <a:cs typeface="Open Sans"/>
                <a:sym typeface="Open Sans"/>
              </a:rPr>
              <a:t>Quality of brushwork and colour mixing: </a:t>
            </a:r>
            <a:r>
              <a:rPr lang="en" sz="1350">
                <a:solidFill>
                  <a:srgbClr val="B7B7B7"/>
                </a:solidFill>
                <a:latin typeface="Open Sans"/>
                <a:ea typeface="Open Sans"/>
                <a:cs typeface="Open Sans"/>
                <a:sym typeface="Open Sans"/>
              </a:rPr>
              <a:t>A variety of </a:t>
            </a:r>
            <a:r>
              <a:rPr b="1" lang="en" sz="1350">
                <a:solidFill>
                  <a:srgbClr val="00FF00"/>
                </a:solidFill>
                <a:latin typeface="Open Sans"/>
                <a:ea typeface="Open Sans"/>
                <a:cs typeface="Open Sans"/>
                <a:sym typeface="Open Sans"/>
              </a:rPr>
              <a:t>different kinds of marks</a:t>
            </a:r>
            <a:r>
              <a:rPr lang="en" sz="1350">
                <a:solidFill>
                  <a:srgbClr val="B7B7B7"/>
                </a:solidFill>
                <a:latin typeface="Open Sans"/>
                <a:ea typeface="Open Sans"/>
                <a:cs typeface="Open Sans"/>
                <a:sym typeface="Open Sans"/>
              </a:rPr>
              <a:t>, brushstrokes of </a:t>
            </a:r>
            <a:r>
              <a:rPr b="1" lang="en" sz="1350">
                <a:solidFill>
                  <a:srgbClr val="00FF00"/>
                </a:solidFill>
                <a:latin typeface="Open Sans"/>
                <a:ea typeface="Open Sans"/>
                <a:cs typeface="Open Sans"/>
                <a:sym typeface="Open Sans"/>
              </a:rPr>
              <a:t>high quality</a:t>
            </a:r>
            <a:endParaRPr b="1" sz="1350">
              <a:solidFill>
                <a:srgbClr val="00FF00"/>
              </a:solidFill>
              <a:latin typeface="Open Sans"/>
              <a:ea typeface="Open Sans"/>
              <a:cs typeface="Open Sans"/>
              <a:sym typeface="Open Sans"/>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rPr b="1" lang="en">
                <a:solidFill>
                  <a:srgbClr val="FFFFFF"/>
                </a:solidFill>
                <a:latin typeface="Open Sans"/>
                <a:ea typeface="Open Sans"/>
                <a:cs typeface="Open Sans"/>
                <a:sym typeface="Open Sans"/>
              </a:rPr>
              <a:t>Composition: </a:t>
            </a:r>
            <a:r>
              <a:rPr lang="en">
                <a:solidFill>
                  <a:srgbClr val="B7B7B7"/>
                </a:solidFill>
                <a:latin typeface="Open Sans"/>
                <a:ea typeface="Open Sans"/>
                <a:cs typeface="Open Sans"/>
                <a:sym typeface="Open Sans"/>
              </a:rPr>
              <a:t>Create a painting that uses a clear </a:t>
            </a:r>
            <a:r>
              <a:rPr b="1" lang="en">
                <a:solidFill>
                  <a:srgbClr val="00FF00"/>
                </a:solidFill>
                <a:latin typeface="Open Sans"/>
                <a:ea typeface="Open Sans"/>
                <a:cs typeface="Open Sans"/>
                <a:sym typeface="Open Sans"/>
              </a:rPr>
              <a:t>colour scheme</a:t>
            </a:r>
            <a:r>
              <a:rPr lang="en">
                <a:solidFill>
                  <a:srgbClr val="B7B7B7"/>
                </a:solidFill>
                <a:latin typeface="Open Sans"/>
                <a:ea typeface="Open Sans"/>
                <a:cs typeface="Open Sans"/>
                <a:sym typeface="Open Sans"/>
              </a:rPr>
              <a:t>, is </a:t>
            </a:r>
            <a:r>
              <a:rPr b="1" lang="en">
                <a:solidFill>
                  <a:srgbClr val="00FF00"/>
                </a:solidFill>
                <a:latin typeface="Open Sans"/>
                <a:ea typeface="Open Sans"/>
                <a:cs typeface="Open Sans"/>
                <a:sym typeface="Open Sans"/>
              </a:rPr>
              <a:t>non-central</a:t>
            </a:r>
            <a:r>
              <a:rPr lang="en">
                <a:solidFill>
                  <a:srgbClr val="B7B7B7"/>
                </a:solidFill>
                <a:latin typeface="Open Sans"/>
                <a:ea typeface="Open Sans"/>
                <a:cs typeface="Open Sans"/>
                <a:sym typeface="Open Sans"/>
              </a:rPr>
              <a:t>, and</a:t>
            </a:r>
            <a:r>
              <a:rPr b="1" lang="en">
                <a:solidFill>
                  <a:srgbClr val="00FF00"/>
                </a:solidFill>
                <a:latin typeface="Open Sans"/>
                <a:ea typeface="Open Sans"/>
                <a:cs typeface="Open Sans"/>
                <a:sym typeface="Open Sans"/>
              </a:rPr>
              <a:t> well-balanced</a:t>
            </a:r>
            <a:br>
              <a:rPr b="1" lang="en">
                <a:solidFill>
                  <a:srgbClr val="00FF00"/>
                </a:solidFill>
                <a:latin typeface="Open Sans"/>
                <a:ea typeface="Open Sans"/>
                <a:cs typeface="Open Sans"/>
                <a:sym typeface="Open Sans"/>
              </a:rPr>
            </a:b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p:txBody>
      </p:sp>
      <p:sp>
        <p:nvSpPr>
          <p:cNvPr descr="Column 1" id="281" name="Google Shape;281;p57"/>
          <p:cNvSpPr txBox="1"/>
          <p:nvPr/>
        </p:nvSpPr>
        <p:spPr>
          <a:xfrm>
            <a:off x="519875" y="1705822"/>
            <a:ext cx="4091100" cy="12621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الإبداع والملاحظة</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创造力和观察力</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خلاقیت و مشاهده</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Kreativität und Beobachtungsgabe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रचनात्मकता और अवलोकन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창의성과 관찰력</a:t>
            </a:r>
            <a:endParaRPr>
              <a:solidFill>
                <a:srgbClr val="CACACA"/>
              </a:solidFill>
              <a:latin typeface="Open Sans"/>
              <a:ea typeface="Open Sans"/>
              <a:cs typeface="Open Sans"/>
              <a:sym typeface="Open Sans"/>
            </a:endParaRPr>
          </a:p>
        </p:txBody>
      </p:sp>
      <p:sp>
        <p:nvSpPr>
          <p:cNvPr descr="Column 2" id="282" name="Google Shape;282;p57"/>
          <p:cNvSpPr txBox="1"/>
          <p:nvPr/>
        </p:nvSpPr>
        <p:spPr>
          <a:xfrm>
            <a:off x="4610988" y="1705822"/>
            <a:ext cx="4091100" cy="126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Afirînerî û Çavdêrî</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Креативност и запажање</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Creatividad y observación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Pagkamalikhain at Pagmamasid</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Креативність та спостережливість</a:t>
            </a:r>
            <a:endParaRPr>
              <a:solidFill>
                <a:srgbClr val="CACACA"/>
              </a:solidFill>
              <a:latin typeface="Open Sans"/>
              <a:ea typeface="Open Sans"/>
              <a:cs typeface="Open Sans"/>
              <a:sym typeface="Open Sans"/>
            </a:endParaRPr>
          </a:p>
        </p:txBody>
      </p:sp>
      <p:sp>
        <p:nvSpPr>
          <p:cNvPr descr="Column 1" id="283" name="Google Shape;283;p57"/>
          <p:cNvSpPr txBox="1"/>
          <p:nvPr/>
        </p:nvSpPr>
        <p:spPr>
          <a:xfrm>
            <a:off x="519875" y="5290550"/>
            <a:ext cx="4091100" cy="13392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التكوين ومخطط الألوان</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构图和色彩方案</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ترکیب‌بندی و طرح رنگی</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Komposition und Farbschema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रचना और रंग योजना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구성 및 색상 구성표</a:t>
            </a:r>
            <a:endParaRPr sz="1800">
              <a:solidFill>
                <a:srgbClr val="CACACA"/>
              </a:solidFill>
              <a:latin typeface="Average"/>
              <a:ea typeface="Average"/>
              <a:cs typeface="Average"/>
              <a:sym typeface="Average"/>
            </a:endParaRPr>
          </a:p>
        </p:txBody>
      </p:sp>
      <p:sp>
        <p:nvSpPr>
          <p:cNvPr descr="Column 2" id="284" name="Google Shape;284;p57"/>
          <p:cNvSpPr txBox="1"/>
          <p:nvPr/>
        </p:nvSpPr>
        <p:spPr>
          <a:xfrm>
            <a:off x="4610910" y="5290550"/>
            <a:ext cx="4091100" cy="1339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Pêkhate û şêwaza rengan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Композиција и шема боја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Composición y esquema de color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Komposisyon at scheme ng kulay</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Композиція та колірна гама</a:t>
            </a:r>
            <a:endParaRPr sz="1800">
              <a:solidFill>
                <a:srgbClr val="CACACA"/>
              </a:solidFill>
              <a:latin typeface="Average"/>
              <a:ea typeface="Average"/>
              <a:cs typeface="Average"/>
              <a:sym typeface="Average"/>
            </a:endParaRPr>
          </a:p>
        </p:txBody>
      </p:sp>
      <p:sp>
        <p:nvSpPr>
          <p:cNvPr descr="Column 1" id="285" name="Google Shape;285;p57"/>
          <p:cNvSpPr txBox="1"/>
          <p:nvPr/>
        </p:nvSpPr>
        <p:spPr>
          <a:xfrm>
            <a:off x="519875" y="3461750"/>
            <a:ext cx="4091100" cy="12621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جودة عمل الفرشاة وخلط الألوان</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笔触和色彩混合的质量</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کیفیت قلم‌مو و ترکیب رنگ‌ها</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Qualität des Pinselstrichs und der Farbmischung</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ब्रशवर्क और रंग मिश्रण की गुणवत्ता</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붓놀림과 색상 혼합의 품질</a:t>
            </a:r>
            <a:endParaRPr>
              <a:solidFill>
                <a:srgbClr val="CACACA"/>
              </a:solidFill>
              <a:latin typeface="Average"/>
              <a:ea typeface="Average"/>
              <a:cs typeface="Average"/>
              <a:sym typeface="Average"/>
            </a:endParaRPr>
          </a:p>
        </p:txBody>
      </p:sp>
      <p:sp>
        <p:nvSpPr>
          <p:cNvPr descr="Column 2" id="286" name="Google Shape;286;p57"/>
          <p:cNvSpPr txBox="1"/>
          <p:nvPr/>
        </p:nvSpPr>
        <p:spPr>
          <a:xfrm>
            <a:off x="4610988" y="3461750"/>
            <a:ext cx="4091100" cy="126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Kalîteya firçeyê û tevlihevkirina rengan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Квалитет цртања четкицом и мешања боја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Calidad de la pincelada y mezcla de colores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Kalidad ng brushwork at paghahalo ng kulay</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Якість роботи пензлем та змішування кольорів</a:t>
            </a:r>
            <a:endParaRPr>
              <a:solidFill>
                <a:srgbClr val="CACACA"/>
              </a:solidFill>
              <a:latin typeface="Average"/>
              <a:ea typeface="Average"/>
              <a:cs typeface="Average"/>
              <a:sym typeface="Average"/>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58"/>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58"/>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pic>
        <p:nvPicPr>
          <p:cNvPr id="297" name="Google Shape;297;p59"/>
          <p:cNvPicPr preferRelativeResize="0"/>
          <p:nvPr/>
        </p:nvPicPr>
        <p:blipFill>
          <a:blip r:embed="rId3">
            <a:alphaModFix/>
          </a:blip>
          <a:stretch>
            <a:fillRect/>
          </a:stretch>
        </p:blipFill>
        <p:spPr>
          <a:xfrm>
            <a:off x="0" y="1178175"/>
            <a:ext cx="2921752" cy="2164260"/>
          </a:xfrm>
          <a:prstGeom prst="rect">
            <a:avLst/>
          </a:prstGeom>
          <a:noFill/>
          <a:ln>
            <a:noFill/>
          </a:ln>
        </p:spPr>
      </p:pic>
      <p:pic>
        <p:nvPicPr>
          <p:cNvPr id="298" name="Google Shape;298;p59"/>
          <p:cNvPicPr preferRelativeResize="0"/>
          <p:nvPr/>
        </p:nvPicPr>
        <p:blipFill>
          <a:blip r:embed="rId4">
            <a:alphaModFix/>
          </a:blip>
          <a:stretch>
            <a:fillRect/>
          </a:stretch>
        </p:blipFill>
        <p:spPr>
          <a:xfrm>
            <a:off x="3094892" y="1178175"/>
            <a:ext cx="2965037" cy="2164260"/>
          </a:xfrm>
          <a:prstGeom prst="rect">
            <a:avLst/>
          </a:prstGeom>
          <a:noFill/>
          <a:ln>
            <a:noFill/>
          </a:ln>
        </p:spPr>
      </p:pic>
      <p:pic>
        <p:nvPicPr>
          <p:cNvPr id="299" name="Google Shape;299;p59"/>
          <p:cNvPicPr preferRelativeResize="0"/>
          <p:nvPr/>
        </p:nvPicPr>
        <p:blipFill>
          <a:blip r:embed="rId5">
            <a:alphaModFix/>
          </a:blip>
          <a:stretch>
            <a:fillRect/>
          </a:stretch>
        </p:blipFill>
        <p:spPr>
          <a:xfrm>
            <a:off x="0" y="3515575"/>
            <a:ext cx="2921752" cy="2164260"/>
          </a:xfrm>
          <a:prstGeom prst="rect">
            <a:avLst/>
          </a:prstGeom>
          <a:noFill/>
          <a:ln>
            <a:noFill/>
          </a:ln>
        </p:spPr>
      </p:pic>
      <p:pic>
        <p:nvPicPr>
          <p:cNvPr id="300" name="Google Shape;300;p59"/>
          <p:cNvPicPr preferRelativeResize="0"/>
          <p:nvPr/>
        </p:nvPicPr>
        <p:blipFill>
          <a:blip r:embed="rId6">
            <a:alphaModFix/>
          </a:blip>
          <a:stretch>
            <a:fillRect/>
          </a:stretch>
        </p:blipFill>
        <p:spPr>
          <a:xfrm>
            <a:off x="3094892" y="3515575"/>
            <a:ext cx="2932573" cy="2164260"/>
          </a:xfrm>
          <a:prstGeom prst="rect">
            <a:avLst/>
          </a:prstGeom>
          <a:noFill/>
          <a:ln>
            <a:noFill/>
          </a:ln>
        </p:spPr>
      </p:pic>
      <p:pic>
        <p:nvPicPr>
          <p:cNvPr id="301" name="Google Shape;301;p59"/>
          <p:cNvPicPr preferRelativeResize="0"/>
          <p:nvPr/>
        </p:nvPicPr>
        <p:blipFill>
          <a:blip r:embed="rId7">
            <a:alphaModFix/>
          </a:blip>
          <a:stretch>
            <a:fillRect/>
          </a:stretch>
        </p:blipFill>
        <p:spPr>
          <a:xfrm>
            <a:off x="6233070" y="1178175"/>
            <a:ext cx="2910930" cy="2164260"/>
          </a:xfrm>
          <a:prstGeom prst="rect">
            <a:avLst/>
          </a:prstGeom>
          <a:noFill/>
          <a:ln>
            <a:noFill/>
          </a:ln>
        </p:spPr>
      </p:pic>
      <p:pic>
        <p:nvPicPr>
          <p:cNvPr id="302" name="Google Shape;302;p59"/>
          <p:cNvPicPr preferRelativeResize="0"/>
          <p:nvPr/>
        </p:nvPicPr>
        <p:blipFill>
          <a:blip r:embed="rId8">
            <a:alphaModFix/>
          </a:blip>
          <a:stretch>
            <a:fillRect/>
          </a:stretch>
        </p:blipFill>
        <p:spPr>
          <a:xfrm>
            <a:off x="6941876" y="3515574"/>
            <a:ext cx="1493332" cy="216425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pic>
        <p:nvPicPr>
          <p:cNvPr id="307" name="Google Shape;307;p60"/>
          <p:cNvPicPr preferRelativeResize="0"/>
          <p:nvPr/>
        </p:nvPicPr>
        <p:blipFill>
          <a:blip r:embed="rId3">
            <a:alphaModFix/>
          </a:blip>
          <a:stretch>
            <a:fillRect/>
          </a:stretch>
        </p:blipFill>
        <p:spPr>
          <a:xfrm>
            <a:off x="152400" y="152400"/>
            <a:ext cx="8839204" cy="655171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pic>
        <p:nvPicPr>
          <p:cNvPr id="312" name="Google Shape;312;p61"/>
          <p:cNvPicPr preferRelativeResize="0"/>
          <p:nvPr/>
        </p:nvPicPr>
        <p:blipFill>
          <a:blip r:embed="rId3">
            <a:alphaModFix/>
          </a:blip>
          <a:stretch>
            <a:fillRect/>
          </a:stretch>
        </p:blipFill>
        <p:spPr>
          <a:xfrm>
            <a:off x="152400" y="152400"/>
            <a:ext cx="8839204" cy="6461078"/>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pic>
        <p:nvPicPr>
          <p:cNvPr id="317" name="Google Shape;317;p62"/>
          <p:cNvPicPr preferRelativeResize="0"/>
          <p:nvPr/>
        </p:nvPicPr>
        <p:blipFill>
          <a:blip r:embed="rId3">
            <a:alphaModFix/>
          </a:blip>
          <a:stretch>
            <a:fillRect/>
          </a:stretch>
        </p:blipFill>
        <p:spPr>
          <a:xfrm>
            <a:off x="152400" y="152400"/>
            <a:ext cx="8823772" cy="6553202"/>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pic>
        <p:nvPicPr>
          <p:cNvPr id="322" name="Google Shape;322;p63"/>
          <p:cNvPicPr preferRelativeResize="0"/>
          <p:nvPr/>
        </p:nvPicPr>
        <p:blipFill>
          <a:blip r:embed="rId3">
            <a:alphaModFix/>
          </a:blip>
          <a:stretch>
            <a:fillRect/>
          </a:stretch>
        </p:blipFill>
        <p:spPr>
          <a:xfrm>
            <a:off x="152400" y="152400"/>
            <a:ext cx="8835389" cy="6553201"/>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pic>
        <p:nvPicPr>
          <p:cNvPr id="327" name="Google Shape;327;p64"/>
          <p:cNvPicPr preferRelativeResize="0"/>
          <p:nvPr/>
        </p:nvPicPr>
        <p:blipFill>
          <a:blip r:embed="rId3">
            <a:alphaModFix/>
          </a:blip>
          <a:stretch>
            <a:fillRect/>
          </a:stretch>
        </p:blipFill>
        <p:spPr>
          <a:xfrm>
            <a:off x="2303338" y="152400"/>
            <a:ext cx="4537323" cy="6553201"/>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pic>
        <p:nvPicPr>
          <p:cNvPr id="332" name="Google Shape;332;p65"/>
          <p:cNvPicPr preferRelativeResize="0"/>
          <p:nvPr/>
        </p:nvPicPr>
        <p:blipFill>
          <a:blip r:embed="rId3">
            <a:alphaModFix/>
          </a:blip>
          <a:stretch>
            <a:fillRect/>
          </a:stretch>
        </p:blipFill>
        <p:spPr>
          <a:xfrm>
            <a:off x="0" y="1178175"/>
            <a:ext cx="2921752" cy="2164260"/>
          </a:xfrm>
          <a:prstGeom prst="rect">
            <a:avLst/>
          </a:prstGeom>
          <a:noFill/>
          <a:ln>
            <a:noFill/>
          </a:ln>
        </p:spPr>
      </p:pic>
      <p:pic>
        <p:nvPicPr>
          <p:cNvPr id="333" name="Google Shape;333;p65"/>
          <p:cNvPicPr preferRelativeResize="0"/>
          <p:nvPr/>
        </p:nvPicPr>
        <p:blipFill>
          <a:blip r:embed="rId4">
            <a:alphaModFix/>
          </a:blip>
          <a:stretch>
            <a:fillRect/>
          </a:stretch>
        </p:blipFill>
        <p:spPr>
          <a:xfrm>
            <a:off x="3094892" y="1178175"/>
            <a:ext cx="2965037" cy="2164260"/>
          </a:xfrm>
          <a:prstGeom prst="rect">
            <a:avLst/>
          </a:prstGeom>
          <a:noFill/>
          <a:ln>
            <a:noFill/>
          </a:ln>
        </p:spPr>
      </p:pic>
      <p:pic>
        <p:nvPicPr>
          <p:cNvPr id="334" name="Google Shape;334;p65"/>
          <p:cNvPicPr preferRelativeResize="0"/>
          <p:nvPr/>
        </p:nvPicPr>
        <p:blipFill>
          <a:blip r:embed="rId5">
            <a:alphaModFix/>
          </a:blip>
          <a:stretch>
            <a:fillRect/>
          </a:stretch>
        </p:blipFill>
        <p:spPr>
          <a:xfrm>
            <a:off x="0" y="3515575"/>
            <a:ext cx="2921752" cy="2164260"/>
          </a:xfrm>
          <a:prstGeom prst="rect">
            <a:avLst/>
          </a:prstGeom>
          <a:noFill/>
          <a:ln>
            <a:noFill/>
          </a:ln>
        </p:spPr>
      </p:pic>
      <p:pic>
        <p:nvPicPr>
          <p:cNvPr id="335" name="Google Shape;335;p65"/>
          <p:cNvPicPr preferRelativeResize="0"/>
          <p:nvPr/>
        </p:nvPicPr>
        <p:blipFill>
          <a:blip r:embed="rId6">
            <a:alphaModFix/>
          </a:blip>
          <a:stretch>
            <a:fillRect/>
          </a:stretch>
        </p:blipFill>
        <p:spPr>
          <a:xfrm>
            <a:off x="3094892" y="3515575"/>
            <a:ext cx="2932573" cy="2164260"/>
          </a:xfrm>
          <a:prstGeom prst="rect">
            <a:avLst/>
          </a:prstGeom>
          <a:noFill/>
          <a:ln>
            <a:noFill/>
          </a:ln>
        </p:spPr>
      </p:pic>
      <p:pic>
        <p:nvPicPr>
          <p:cNvPr id="336" name="Google Shape;336;p65"/>
          <p:cNvPicPr preferRelativeResize="0"/>
          <p:nvPr/>
        </p:nvPicPr>
        <p:blipFill>
          <a:blip r:embed="rId7">
            <a:alphaModFix/>
          </a:blip>
          <a:stretch>
            <a:fillRect/>
          </a:stretch>
        </p:blipFill>
        <p:spPr>
          <a:xfrm>
            <a:off x="6233070" y="1178175"/>
            <a:ext cx="2910930" cy="2164260"/>
          </a:xfrm>
          <a:prstGeom prst="rect">
            <a:avLst/>
          </a:prstGeom>
          <a:noFill/>
          <a:ln>
            <a:noFill/>
          </a:ln>
        </p:spPr>
      </p:pic>
      <p:pic>
        <p:nvPicPr>
          <p:cNvPr id="337" name="Google Shape;337;p65"/>
          <p:cNvPicPr preferRelativeResize="0"/>
          <p:nvPr/>
        </p:nvPicPr>
        <p:blipFill>
          <a:blip r:embed="rId8">
            <a:alphaModFix/>
          </a:blip>
          <a:stretch>
            <a:fillRect/>
          </a:stretch>
        </p:blipFill>
        <p:spPr>
          <a:xfrm>
            <a:off x="6941876" y="3515574"/>
            <a:ext cx="1493332" cy="216425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pic>
        <p:nvPicPr>
          <p:cNvPr id="177" name="Google Shape;177;p40"/>
          <p:cNvPicPr preferRelativeResize="0"/>
          <p:nvPr/>
        </p:nvPicPr>
        <p:blipFill>
          <a:blip r:embed="rId3">
            <a:alphaModFix/>
          </a:blip>
          <a:stretch>
            <a:fillRect/>
          </a:stretch>
        </p:blipFill>
        <p:spPr>
          <a:xfrm>
            <a:off x="0" y="0"/>
            <a:ext cx="5225796" cy="6858000"/>
          </a:xfrm>
          <a:prstGeom prst="rect">
            <a:avLst/>
          </a:prstGeom>
          <a:noFill/>
          <a:ln>
            <a:noFill/>
          </a:ln>
        </p:spPr>
      </p:pic>
      <p:sp>
        <p:nvSpPr>
          <p:cNvPr id="178" name="Google Shape;178;p40"/>
          <p:cNvSpPr txBox="1"/>
          <p:nvPr/>
        </p:nvSpPr>
        <p:spPr>
          <a:xfrm>
            <a:off x="5225796" y="0"/>
            <a:ext cx="39183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Jonathon Koslowski</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graphite and pastel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Fall 2025</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Citadel High</a:t>
            </a:r>
            <a:endParaRPr sz="3000">
              <a:solidFill>
                <a:srgbClr val="888888"/>
              </a:solidFill>
              <a:latin typeface="Oswald"/>
              <a:ea typeface="Oswald"/>
              <a:cs typeface="Oswald"/>
              <a:sym typeface="Oswald"/>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pic>
        <p:nvPicPr>
          <p:cNvPr id="346" name="Google Shape;346;p67"/>
          <p:cNvPicPr preferRelativeResize="0"/>
          <p:nvPr/>
        </p:nvPicPr>
        <p:blipFill>
          <a:blip r:embed="rId3">
            <a:alphaModFix/>
          </a:blip>
          <a:stretch>
            <a:fillRect/>
          </a:stretch>
        </p:blipFill>
        <p:spPr>
          <a:xfrm>
            <a:off x="0" y="1109550"/>
            <a:ext cx="2219093" cy="2230241"/>
          </a:xfrm>
          <a:prstGeom prst="rect">
            <a:avLst/>
          </a:prstGeom>
          <a:noFill/>
          <a:ln>
            <a:noFill/>
          </a:ln>
        </p:spPr>
      </p:pic>
      <p:pic>
        <p:nvPicPr>
          <p:cNvPr id="347" name="Google Shape;347;p67"/>
          <p:cNvPicPr preferRelativeResize="0"/>
          <p:nvPr/>
        </p:nvPicPr>
        <p:blipFill>
          <a:blip r:embed="rId4">
            <a:alphaModFix/>
          </a:blip>
          <a:stretch>
            <a:fillRect/>
          </a:stretch>
        </p:blipFill>
        <p:spPr>
          <a:xfrm>
            <a:off x="6222381" y="3518210"/>
            <a:ext cx="2910468" cy="2230241"/>
          </a:xfrm>
          <a:prstGeom prst="rect">
            <a:avLst/>
          </a:prstGeom>
          <a:noFill/>
          <a:ln>
            <a:noFill/>
          </a:ln>
        </p:spPr>
      </p:pic>
      <p:pic>
        <p:nvPicPr>
          <p:cNvPr id="348" name="Google Shape;348;p67"/>
          <p:cNvPicPr preferRelativeResize="0"/>
          <p:nvPr/>
        </p:nvPicPr>
        <p:blipFill>
          <a:blip r:embed="rId5">
            <a:alphaModFix/>
          </a:blip>
          <a:stretch>
            <a:fillRect/>
          </a:stretch>
        </p:blipFill>
        <p:spPr>
          <a:xfrm>
            <a:off x="0" y="3518210"/>
            <a:ext cx="2921620" cy="2230241"/>
          </a:xfrm>
          <a:prstGeom prst="rect">
            <a:avLst/>
          </a:prstGeom>
          <a:noFill/>
          <a:ln>
            <a:noFill/>
          </a:ln>
        </p:spPr>
      </p:pic>
      <p:pic>
        <p:nvPicPr>
          <p:cNvPr id="349" name="Google Shape;349;p67"/>
          <p:cNvPicPr preferRelativeResize="0"/>
          <p:nvPr/>
        </p:nvPicPr>
        <p:blipFill>
          <a:blip r:embed="rId6">
            <a:alphaModFix/>
          </a:blip>
          <a:stretch>
            <a:fillRect/>
          </a:stretch>
        </p:blipFill>
        <p:spPr>
          <a:xfrm>
            <a:off x="3100039" y="3518210"/>
            <a:ext cx="2943922" cy="2230241"/>
          </a:xfrm>
          <a:prstGeom prst="rect">
            <a:avLst/>
          </a:prstGeom>
          <a:noFill/>
          <a:ln>
            <a:noFill/>
          </a:ln>
        </p:spPr>
      </p:pic>
      <p:pic>
        <p:nvPicPr>
          <p:cNvPr id="350" name="Google Shape;350;p67"/>
          <p:cNvPicPr preferRelativeResize="0"/>
          <p:nvPr/>
        </p:nvPicPr>
        <p:blipFill>
          <a:blip r:embed="rId7">
            <a:alphaModFix/>
          </a:blip>
          <a:stretch>
            <a:fillRect/>
          </a:stretch>
        </p:blipFill>
        <p:spPr>
          <a:xfrm>
            <a:off x="6222381" y="1109550"/>
            <a:ext cx="2921620" cy="2230241"/>
          </a:xfrm>
          <a:prstGeom prst="rect">
            <a:avLst/>
          </a:prstGeom>
          <a:noFill/>
          <a:ln>
            <a:noFill/>
          </a:ln>
        </p:spPr>
      </p:pic>
      <p:pic>
        <p:nvPicPr>
          <p:cNvPr id="351" name="Google Shape;351;p67"/>
          <p:cNvPicPr preferRelativeResize="0"/>
          <p:nvPr/>
        </p:nvPicPr>
        <p:blipFill>
          <a:blip r:embed="rId8">
            <a:alphaModFix/>
          </a:blip>
          <a:stretch>
            <a:fillRect/>
          </a:stretch>
        </p:blipFill>
        <p:spPr>
          <a:xfrm>
            <a:off x="3111190" y="1109550"/>
            <a:ext cx="2921620" cy="2230241"/>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pic>
        <p:nvPicPr>
          <p:cNvPr id="356" name="Google Shape;356;p68"/>
          <p:cNvPicPr preferRelativeResize="0"/>
          <p:nvPr/>
        </p:nvPicPr>
        <p:blipFill>
          <a:blip r:embed="rId3">
            <a:alphaModFix/>
          </a:blip>
          <a:stretch>
            <a:fillRect/>
          </a:stretch>
        </p:blipFill>
        <p:spPr>
          <a:xfrm>
            <a:off x="152400" y="152400"/>
            <a:ext cx="6533540" cy="65532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pic>
        <p:nvPicPr>
          <p:cNvPr id="361" name="Google Shape;361;p69"/>
          <p:cNvPicPr preferRelativeResize="0"/>
          <p:nvPr/>
        </p:nvPicPr>
        <p:blipFill>
          <a:blip r:embed="rId3">
            <a:alphaModFix/>
          </a:blip>
          <a:stretch>
            <a:fillRect/>
          </a:stretch>
        </p:blipFill>
        <p:spPr>
          <a:xfrm>
            <a:off x="152400" y="152400"/>
            <a:ext cx="8591245" cy="65532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pic>
        <p:nvPicPr>
          <p:cNvPr id="366" name="Google Shape;366;p70"/>
          <p:cNvPicPr preferRelativeResize="0"/>
          <p:nvPr/>
        </p:nvPicPr>
        <p:blipFill>
          <a:blip r:embed="rId3">
            <a:alphaModFix/>
          </a:blip>
          <a:stretch>
            <a:fillRect/>
          </a:stretch>
        </p:blipFill>
        <p:spPr>
          <a:xfrm>
            <a:off x="152400" y="152400"/>
            <a:ext cx="8571586" cy="65532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pic>
        <p:nvPicPr>
          <p:cNvPr id="371" name="Google Shape;371;p71"/>
          <p:cNvPicPr preferRelativeResize="0"/>
          <p:nvPr/>
        </p:nvPicPr>
        <p:blipFill>
          <a:blip r:embed="rId3">
            <a:alphaModFix/>
          </a:blip>
          <a:stretch>
            <a:fillRect/>
          </a:stretch>
        </p:blipFill>
        <p:spPr>
          <a:xfrm>
            <a:off x="152400" y="152400"/>
            <a:ext cx="8597798" cy="655320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pic>
        <p:nvPicPr>
          <p:cNvPr id="376" name="Google Shape;376;p72"/>
          <p:cNvPicPr preferRelativeResize="0"/>
          <p:nvPr/>
        </p:nvPicPr>
        <p:blipFill>
          <a:blip r:embed="rId3">
            <a:alphaModFix/>
          </a:blip>
          <a:stretch>
            <a:fillRect/>
          </a:stretch>
        </p:blipFill>
        <p:spPr>
          <a:xfrm>
            <a:off x="152400" y="152400"/>
            <a:ext cx="8656777" cy="65532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pic>
        <p:nvPicPr>
          <p:cNvPr id="381" name="Google Shape;381;p73"/>
          <p:cNvPicPr preferRelativeResize="0"/>
          <p:nvPr/>
        </p:nvPicPr>
        <p:blipFill>
          <a:blip r:embed="rId3">
            <a:alphaModFix/>
          </a:blip>
          <a:stretch>
            <a:fillRect/>
          </a:stretch>
        </p:blipFill>
        <p:spPr>
          <a:xfrm>
            <a:off x="152400" y="152400"/>
            <a:ext cx="8551926" cy="65532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pic>
        <p:nvPicPr>
          <p:cNvPr id="386" name="Google Shape;386;p74"/>
          <p:cNvPicPr preferRelativeResize="0"/>
          <p:nvPr/>
        </p:nvPicPr>
        <p:blipFill>
          <a:blip r:embed="rId3">
            <a:alphaModFix/>
          </a:blip>
          <a:stretch>
            <a:fillRect/>
          </a:stretch>
        </p:blipFill>
        <p:spPr>
          <a:xfrm>
            <a:off x="0" y="1109550"/>
            <a:ext cx="2219093" cy="2230241"/>
          </a:xfrm>
          <a:prstGeom prst="rect">
            <a:avLst/>
          </a:prstGeom>
          <a:noFill/>
          <a:ln>
            <a:noFill/>
          </a:ln>
        </p:spPr>
      </p:pic>
      <p:pic>
        <p:nvPicPr>
          <p:cNvPr id="387" name="Google Shape;387;p74"/>
          <p:cNvPicPr preferRelativeResize="0"/>
          <p:nvPr/>
        </p:nvPicPr>
        <p:blipFill>
          <a:blip r:embed="rId4">
            <a:alphaModFix/>
          </a:blip>
          <a:stretch>
            <a:fillRect/>
          </a:stretch>
        </p:blipFill>
        <p:spPr>
          <a:xfrm>
            <a:off x="6222381" y="3518210"/>
            <a:ext cx="2910468" cy="2230241"/>
          </a:xfrm>
          <a:prstGeom prst="rect">
            <a:avLst/>
          </a:prstGeom>
          <a:noFill/>
          <a:ln>
            <a:noFill/>
          </a:ln>
        </p:spPr>
      </p:pic>
      <p:pic>
        <p:nvPicPr>
          <p:cNvPr id="388" name="Google Shape;388;p74"/>
          <p:cNvPicPr preferRelativeResize="0"/>
          <p:nvPr/>
        </p:nvPicPr>
        <p:blipFill>
          <a:blip r:embed="rId5">
            <a:alphaModFix/>
          </a:blip>
          <a:stretch>
            <a:fillRect/>
          </a:stretch>
        </p:blipFill>
        <p:spPr>
          <a:xfrm>
            <a:off x="0" y="3518210"/>
            <a:ext cx="2921620" cy="2230241"/>
          </a:xfrm>
          <a:prstGeom prst="rect">
            <a:avLst/>
          </a:prstGeom>
          <a:noFill/>
          <a:ln>
            <a:noFill/>
          </a:ln>
        </p:spPr>
      </p:pic>
      <p:pic>
        <p:nvPicPr>
          <p:cNvPr id="389" name="Google Shape;389;p74"/>
          <p:cNvPicPr preferRelativeResize="0"/>
          <p:nvPr/>
        </p:nvPicPr>
        <p:blipFill>
          <a:blip r:embed="rId6">
            <a:alphaModFix/>
          </a:blip>
          <a:stretch>
            <a:fillRect/>
          </a:stretch>
        </p:blipFill>
        <p:spPr>
          <a:xfrm>
            <a:off x="3100039" y="3518210"/>
            <a:ext cx="2943922" cy="2230241"/>
          </a:xfrm>
          <a:prstGeom prst="rect">
            <a:avLst/>
          </a:prstGeom>
          <a:noFill/>
          <a:ln>
            <a:noFill/>
          </a:ln>
        </p:spPr>
      </p:pic>
      <p:pic>
        <p:nvPicPr>
          <p:cNvPr id="390" name="Google Shape;390;p74"/>
          <p:cNvPicPr preferRelativeResize="0"/>
          <p:nvPr/>
        </p:nvPicPr>
        <p:blipFill>
          <a:blip r:embed="rId7">
            <a:alphaModFix/>
          </a:blip>
          <a:stretch>
            <a:fillRect/>
          </a:stretch>
        </p:blipFill>
        <p:spPr>
          <a:xfrm>
            <a:off x="6222381" y="1109550"/>
            <a:ext cx="2921620" cy="2230241"/>
          </a:xfrm>
          <a:prstGeom prst="rect">
            <a:avLst/>
          </a:prstGeom>
          <a:noFill/>
          <a:ln>
            <a:noFill/>
          </a:ln>
        </p:spPr>
      </p:pic>
      <p:pic>
        <p:nvPicPr>
          <p:cNvPr id="391" name="Google Shape;391;p74"/>
          <p:cNvPicPr preferRelativeResize="0"/>
          <p:nvPr/>
        </p:nvPicPr>
        <p:blipFill>
          <a:blip r:embed="rId8">
            <a:alphaModFix/>
          </a:blip>
          <a:stretch>
            <a:fillRect/>
          </a:stretch>
        </p:blipFill>
        <p:spPr>
          <a:xfrm>
            <a:off x="3111190" y="1109550"/>
            <a:ext cx="2921620" cy="2230241"/>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sp>
        <p:nvSpPr>
          <p:cNvPr id="396" name="Google Shape;396;p75"/>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75"/>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 name="Shape 401"/>
        <p:cNvGrpSpPr/>
        <p:nvPr/>
      </p:nvGrpSpPr>
      <p:grpSpPr>
        <a:xfrm>
          <a:off x="0" y="0"/>
          <a:ext cx="0" cy="0"/>
          <a:chOff x="0" y="0"/>
          <a:chExt cx="0" cy="0"/>
        </a:xfrm>
      </p:grpSpPr>
      <p:sp>
        <p:nvSpPr>
          <p:cNvPr descr="Title" id="402" name="Google Shape;402;p76"/>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6900">
                <a:solidFill>
                  <a:srgbClr val="FFFFFF"/>
                </a:solidFill>
                <a:latin typeface="Oswald"/>
                <a:ea typeface="Oswald"/>
                <a:cs typeface="Oswald"/>
                <a:sym typeface="Oswald"/>
              </a:rPr>
              <a:t>Do you have </a:t>
            </a:r>
            <a:r>
              <a:rPr lang="en" sz="6900">
                <a:solidFill>
                  <a:srgbClr val="00FF00"/>
                </a:solidFill>
                <a:latin typeface="Oswald"/>
                <a:ea typeface="Oswald"/>
                <a:cs typeface="Oswald"/>
                <a:sym typeface="Oswald"/>
              </a:rPr>
              <a:t>two or more</a:t>
            </a:r>
            <a:r>
              <a:rPr lang="en" sz="6900">
                <a:solidFill>
                  <a:srgbClr val="FFFFFF"/>
                </a:solidFill>
                <a:latin typeface="Oswald"/>
                <a:ea typeface="Oswald"/>
                <a:cs typeface="Oswald"/>
                <a:sym typeface="Oswald"/>
              </a:rPr>
              <a:t> images to combine together?</a:t>
            </a:r>
            <a:endParaRPr sz="6900">
              <a:solidFill>
                <a:srgbClr val="AAAAAA"/>
              </a:solidFill>
              <a:latin typeface="Average"/>
              <a:ea typeface="Average"/>
              <a:cs typeface="Average"/>
              <a:sym typeface="Average"/>
            </a:endParaRPr>
          </a:p>
        </p:txBody>
      </p:sp>
      <p:sp>
        <p:nvSpPr>
          <p:cNvPr descr="Translations" id="403" name="Google Shape;403;p76"/>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800">
                <a:solidFill>
                  <a:srgbClr val="AAAAAA"/>
                </a:solidFill>
                <a:latin typeface="Average"/>
                <a:ea typeface="Average"/>
                <a:cs typeface="Average"/>
                <a:sym typeface="Average"/>
              </a:rPr>
              <a:t>هل لديك صورتين أو أكثر تريد دمجهما معًا؟</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您有两张或多张图片需要合并吗？</a:t>
            </a:r>
            <a:endParaRPr sz="1800">
              <a:solidFill>
                <a:srgbClr val="AAAAAA"/>
              </a:solidFill>
              <a:latin typeface="Average"/>
              <a:ea typeface="Average"/>
              <a:cs typeface="Average"/>
              <a:sym typeface="Average"/>
            </a:endParaRPr>
          </a:p>
          <a:p>
            <a:pPr indent="0" lvl="0" marL="0" rtl="1" algn="r">
              <a:spcBef>
                <a:spcPts val="1000"/>
              </a:spcBef>
              <a:spcAft>
                <a:spcPts val="0"/>
              </a:spcAft>
              <a:buNone/>
            </a:pPr>
            <a:r>
              <a:rPr lang="en" sz="1800">
                <a:solidFill>
                  <a:srgbClr val="AAAAAA"/>
                </a:solidFill>
                <a:latin typeface="Average"/>
                <a:ea typeface="Average"/>
                <a:cs typeface="Average"/>
                <a:sym typeface="Average"/>
              </a:rPr>
              <a:t>آیا دو یا چند تصویر برای ترکیب با هم دارید؟</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Haben Sie zwei oder mehr Bilder, die Sie miteinander kombinieren möchten?</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क्या आपके पास एक साथ जोड़ने के लिए दो या अधिक छवियां हैं?</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두 개 이상의 이미지를 결합하고 싶으신가요?</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Ma du an jî zêdetir wêne hene ku hûn bi hev re bikin yek?</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Да ли имате две или више слика које желите да спојите?</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¿Tienes dos o más imágenes para combinar?</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Mayroon ka bang dalawa o higit pang mga larawang pagsasama-samahin?</a:t>
            </a:r>
            <a:endParaRPr sz="1800">
              <a:solidFill>
                <a:srgbClr val="AAAAAA"/>
              </a:solidFill>
              <a:latin typeface="Average"/>
              <a:ea typeface="Average"/>
              <a:cs typeface="Average"/>
              <a:sym typeface="Average"/>
            </a:endParaRPr>
          </a:p>
          <a:p>
            <a:pPr indent="0" lvl="0" marL="0" rtl="0" algn="l">
              <a:spcBef>
                <a:spcPts val="1000"/>
              </a:spcBef>
              <a:spcAft>
                <a:spcPts val="1000"/>
              </a:spcAft>
              <a:buNone/>
            </a:pPr>
            <a:r>
              <a:rPr lang="en" sz="1800">
                <a:solidFill>
                  <a:srgbClr val="AAAAAA"/>
                </a:solidFill>
                <a:latin typeface="Average"/>
                <a:ea typeface="Average"/>
                <a:cs typeface="Average"/>
                <a:sym typeface="Average"/>
              </a:rPr>
              <a:t>У вас є два чи більше зображень для об'єднання?</a:t>
            </a:r>
            <a:endParaRPr sz="3200">
              <a:solidFill>
                <a:srgbClr val="CACACA"/>
              </a:solidFill>
              <a:latin typeface="Average"/>
              <a:ea typeface="Average"/>
              <a:cs typeface="Average"/>
              <a:sym typeface="Average"/>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pic>
        <p:nvPicPr>
          <p:cNvPr id="183" name="Google Shape;183;p41"/>
          <p:cNvPicPr preferRelativeResize="0"/>
          <p:nvPr/>
        </p:nvPicPr>
        <p:blipFill>
          <a:blip r:embed="rId3">
            <a:alphaModFix/>
          </a:blip>
          <a:stretch>
            <a:fillRect/>
          </a:stretch>
        </p:blipFill>
        <p:spPr>
          <a:xfrm>
            <a:off x="338666" y="231096"/>
            <a:ext cx="8466667" cy="5887808"/>
          </a:xfrm>
          <a:prstGeom prst="rect">
            <a:avLst/>
          </a:prstGeom>
          <a:noFill/>
          <a:ln>
            <a:noFill/>
          </a:ln>
        </p:spPr>
      </p:pic>
      <p:sp>
        <p:nvSpPr>
          <p:cNvPr id="184" name="Google Shape;184;p41"/>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Rebecca Cox</a:t>
            </a:r>
            <a:r>
              <a:rPr lang="en" sz="2600">
                <a:solidFill>
                  <a:srgbClr val="888888"/>
                </a:solidFill>
                <a:latin typeface="Oswald"/>
                <a:ea typeface="Oswald"/>
                <a:cs typeface="Oswald"/>
                <a:sym typeface="Oswald"/>
              </a:rPr>
              <a:t>, oil pastel and charcoal on paper, Fall 2025 at Citadel High</a:t>
            </a:r>
            <a:endParaRPr sz="2600">
              <a:solidFill>
                <a:srgbClr val="888888"/>
              </a:solidFill>
              <a:latin typeface="Oswald"/>
              <a:ea typeface="Oswald"/>
              <a:cs typeface="Oswald"/>
              <a:sym typeface="Oswald"/>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sp>
        <p:nvSpPr>
          <p:cNvPr descr="Title" id="408" name="Google Shape;408;p77"/>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6400">
                <a:solidFill>
                  <a:srgbClr val="FFFFFF"/>
                </a:solidFill>
                <a:latin typeface="Oswald"/>
                <a:ea typeface="Oswald"/>
                <a:cs typeface="Oswald"/>
                <a:sym typeface="Oswald"/>
              </a:rPr>
              <a:t>Is your idea </a:t>
            </a:r>
            <a:r>
              <a:rPr lang="en" sz="6400">
                <a:solidFill>
                  <a:srgbClr val="00FF00"/>
                </a:solidFill>
                <a:latin typeface="Oswald"/>
                <a:ea typeface="Oswald"/>
                <a:cs typeface="Oswald"/>
                <a:sym typeface="Oswald"/>
              </a:rPr>
              <a:t>unusual</a:t>
            </a:r>
            <a:r>
              <a:rPr lang="en" sz="6400">
                <a:solidFill>
                  <a:srgbClr val="FFFFFF"/>
                </a:solidFill>
                <a:latin typeface="Oswald"/>
                <a:ea typeface="Oswald"/>
                <a:cs typeface="Oswald"/>
                <a:sym typeface="Oswald"/>
              </a:rPr>
              <a:t>, </a:t>
            </a:r>
            <a:r>
              <a:rPr lang="en" sz="6400">
                <a:solidFill>
                  <a:srgbClr val="00FF00"/>
                </a:solidFill>
                <a:latin typeface="Oswald"/>
                <a:ea typeface="Oswald"/>
                <a:cs typeface="Oswald"/>
                <a:sym typeface="Oswald"/>
              </a:rPr>
              <a:t>unique</a:t>
            </a:r>
            <a:r>
              <a:rPr lang="en" sz="6400">
                <a:solidFill>
                  <a:srgbClr val="FFFFFF"/>
                </a:solidFill>
                <a:latin typeface="Oswald"/>
                <a:ea typeface="Oswald"/>
                <a:cs typeface="Oswald"/>
                <a:sym typeface="Oswald"/>
              </a:rPr>
              <a:t>, or </a:t>
            </a:r>
            <a:r>
              <a:rPr lang="en" sz="6400">
                <a:solidFill>
                  <a:srgbClr val="00FF00"/>
                </a:solidFill>
                <a:latin typeface="Oswald"/>
                <a:ea typeface="Oswald"/>
                <a:cs typeface="Oswald"/>
                <a:sym typeface="Oswald"/>
              </a:rPr>
              <a:t>thoughtful</a:t>
            </a:r>
            <a:r>
              <a:rPr lang="en" sz="6400">
                <a:solidFill>
                  <a:srgbClr val="FFFFFF"/>
                </a:solidFill>
                <a:latin typeface="Oswald"/>
                <a:ea typeface="Oswald"/>
                <a:cs typeface="Oswald"/>
                <a:sym typeface="Oswald"/>
              </a:rPr>
              <a:t>?</a:t>
            </a:r>
            <a:endParaRPr sz="6400">
              <a:solidFill>
                <a:srgbClr val="AAAAAA"/>
              </a:solidFill>
              <a:latin typeface="Average"/>
              <a:ea typeface="Average"/>
              <a:cs typeface="Average"/>
              <a:sym typeface="Average"/>
            </a:endParaRPr>
          </a:p>
        </p:txBody>
      </p:sp>
      <p:sp>
        <p:nvSpPr>
          <p:cNvPr descr="Translations" id="409" name="Google Shape;409;p77"/>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800">
                <a:solidFill>
                  <a:srgbClr val="AAAAAA"/>
                </a:solidFill>
                <a:latin typeface="Average"/>
                <a:ea typeface="Average"/>
                <a:cs typeface="Average"/>
                <a:sym typeface="Average"/>
              </a:rPr>
              <a:t>هل فكرتك غير عادية، أو فريدة من نوعها، أو مدروسة؟</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你的想法是否不同寻常、独一无二或富有创意？</a:t>
            </a:r>
            <a:endParaRPr sz="1800">
              <a:solidFill>
                <a:srgbClr val="AAAAAA"/>
              </a:solidFill>
              <a:latin typeface="Average"/>
              <a:ea typeface="Average"/>
              <a:cs typeface="Average"/>
              <a:sym typeface="Average"/>
            </a:endParaRPr>
          </a:p>
          <a:p>
            <a:pPr indent="0" lvl="0" marL="0" rtl="1" algn="r">
              <a:spcBef>
                <a:spcPts val="1000"/>
              </a:spcBef>
              <a:spcAft>
                <a:spcPts val="0"/>
              </a:spcAft>
              <a:buNone/>
            </a:pPr>
            <a:r>
              <a:rPr lang="en" sz="1800">
                <a:solidFill>
                  <a:srgbClr val="AAAAAA"/>
                </a:solidFill>
                <a:latin typeface="Average"/>
                <a:ea typeface="Average"/>
                <a:cs typeface="Average"/>
                <a:sym typeface="Average"/>
              </a:rPr>
              <a:t>آیا ایده شما غیرمعمول، منحصر به فرد یا متفکرانه است؟</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Ist Ihre Idee ungewöhnlich, einzigartig oder durchdacht?</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क्या आपका विचार असामान्य, अनोखा या विचारशील है?</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귀하의 아이디어는 특이하고, 독특하고, 사려 깊습니까?</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Ma fikra te neasayî, bêhempa, an jî bi hizir e?</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Да ли је ваша идеја необична, јединствена или промишљена?</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¿Tu idea es inusual, única o reflexiva?</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Ang iyong ideya ba ay hindi karaniwan, natatangi, o maalalahanin?</a:t>
            </a:r>
            <a:endParaRPr sz="1800">
              <a:solidFill>
                <a:srgbClr val="AAAAAA"/>
              </a:solidFill>
              <a:latin typeface="Average"/>
              <a:ea typeface="Average"/>
              <a:cs typeface="Average"/>
              <a:sym typeface="Average"/>
            </a:endParaRPr>
          </a:p>
          <a:p>
            <a:pPr indent="0" lvl="0" marL="0" rtl="0" algn="l">
              <a:spcBef>
                <a:spcPts val="1000"/>
              </a:spcBef>
              <a:spcAft>
                <a:spcPts val="1000"/>
              </a:spcAft>
              <a:buNone/>
            </a:pPr>
            <a:r>
              <a:rPr lang="en" sz="1800">
                <a:solidFill>
                  <a:srgbClr val="AAAAAA"/>
                </a:solidFill>
                <a:latin typeface="Average"/>
                <a:ea typeface="Average"/>
                <a:cs typeface="Average"/>
                <a:sym typeface="Average"/>
              </a:rPr>
              <a:t>Ваша ідея незвичайна, унікальна чи продумана?</a:t>
            </a:r>
            <a:endParaRPr sz="3100">
              <a:solidFill>
                <a:srgbClr val="CACACA"/>
              </a:solidFill>
              <a:latin typeface="Average"/>
              <a:ea typeface="Average"/>
              <a:cs typeface="Average"/>
              <a:sym typeface="Average"/>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3" name="Shape 413"/>
        <p:cNvGrpSpPr/>
        <p:nvPr/>
      </p:nvGrpSpPr>
      <p:grpSpPr>
        <a:xfrm>
          <a:off x="0" y="0"/>
          <a:ext cx="0" cy="0"/>
          <a:chOff x="0" y="0"/>
          <a:chExt cx="0" cy="0"/>
        </a:xfrm>
      </p:grpSpPr>
      <p:sp>
        <p:nvSpPr>
          <p:cNvPr descr="Title" id="414" name="Google Shape;414;p78"/>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6600">
                <a:solidFill>
                  <a:srgbClr val="FFFFFF"/>
                </a:solidFill>
                <a:latin typeface="Oswald"/>
                <a:ea typeface="Oswald"/>
                <a:cs typeface="Oswald"/>
                <a:sym typeface="Oswald"/>
              </a:rPr>
              <a:t>Does your idea show your </a:t>
            </a:r>
            <a:r>
              <a:rPr lang="en" sz="6600">
                <a:solidFill>
                  <a:srgbClr val="00FF00"/>
                </a:solidFill>
                <a:latin typeface="Oswald"/>
                <a:ea typeface="Oswald"/>
                <a:cs typeface="Oswald"/>
                <a:sym typeface="Oswald"/>
              </a:rPr>
              <a:t>texture </a:t>
            </a:r>
            <a:r>
              <a:rPr lang="en" sz="6600">
                <a:solidFill>
                  <a:srgbClr val="FFFFFF"/>
                </a:solidFill>
                <a:latin typeface="Oswald"/>
                <a:ea typeface="Oswald"/>
                <a:cs typeface="Oswald"/>
                <a:sym typeface="Oswald"/>
              </a:rPr>
              <a:t>skills?</a:t>
            </a:r>
            <a:endParaRPr sz="6600">
              <a:solidFill>
                <a:srgbClr val="AAAAAA"/>
              </a:solidFill>
              <a:latin typeface="Average"/>
              <a:ea typeface="Average"/>
              <a:cs typeface="Average"/>
              <a:sym typeface="Average"/>
            </a:endParaRPr>
          </a:p>
        </p:txBody>
      </p:sp>
      <p:sp>
        <p:nvSpPr>
          <p:cNvPr descr="Translations" id="415" name="Google Shape;415;p78"/>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700">
                <a:solidFill>
                  <a:srgbClr val="AAAAAA"/>
                </a:solidFill>
                <a:latin typeface="Average"/>
                <a:ea typeface="Average"/>
                <a:cs typeface="Average"/>
                <a:sym typeface="Average"/>
              </a:rPr>
              <a:t>هل فكرتك تظهر مهاراتك في الملمس؟</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你的设计作品是否展现了你的纹理处理技巧？</a:t>
            </a:r>
            <a:endParaRPr sz="1700">
              <a:solidFill>
                <a:srgbClr val="AAAAAA"/>
              </a:solidFill>
              <a:latin typeface="Average"/>
              <a:ea typeface="Average"/>
              <a:cs typeface="Average"/>
              <a:sym typeface="Average"/>
            </a:endParaRPr>
          </a:p>
          <a:p>
            <a:pPr indent="0" lvl="0" marL="0" rtl="1" algn="r">
              <a:spcBef>
                <a:spcPts val="1000"/>
              </a:spcBef>
              <a:spcAft>
                <a:spcPts val="0"/>
              </a:spcAft>
              <a:buNone/>
            </a:pPr>
            <a:r>
              <a:rPr lang="en" sz="1700">
                <a:solidFill>
                  <a:srgbClr val="AAAAAA"/>
                </a:solidFill>
                <a:latin typeface="Average"/>
                <a:ea typeface="Average"/>
                <a:cs typeface="Average"/>
                <a:sym typeface="Average"/>
              </a:rPr>
              <a:t>آیا ایده شما مهارت بافت شما را نشان می‌دهد؟</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Zeigt Ihre Idee Ihre Fähigkeiten im Bereich Texturierung?</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क्या आपका विचार आपकी बनावट कौशल को दर्शाता है?</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당신의 아이디어는 당신의 질감 기술을 보여줍니까?</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Ma fikra te jêhatîyên te yên teksturkirinê nîşan dide?</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Да ли ваша идеја показује ваше вештине текстурирања?</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¿Tu idea demuestra tus habilidades con las texturas?</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Ang iyong ideya ba ay nagpapakita ng iyong mga kakayahan sa texture?</a:t>
            </a:r>
            <a:endParaRPr sz="1700">
              <a:solidFill>
                <a:srgbClr val="AAAAAA"/>
              </a:solidFill>
              <a:latin typeface="Average"/>
              <a:ea typeface="Average"/>
              <a:cs typeface="Average"/>
              <a:sym typeface="Average"/>
            </a:endParaRPr>
          </a:p>
          <a:p>
            <a:pPr indent="0" lvl="0" marL="0" rtl="0" algn="l">
              <a:spcBef>
                <a:spcPts val="1000"/>
              </a:spcBef>
              <a:spcAft>
                <a:spcPts val="1000"/>
              </a:spcAft>
              <a:buNone/>
            </a:pPr>
            <a:r>
              <a:rPr lang="en" sz="1700">
                <a:solidFill>
                  <a:srgbClr val="AAAAAA"/>
                </a:solidFill>
                <a:latin typeface="Average"/>
                <a:ea typeface="Average"/>
                <a:cs typeface="Average"/>
                <a:sym typeface="Average"/>
              </a:rPr>
              <a:t>Чи ваша ідея демонструє ваші навички текстурування?</a:t>
            </a:r>
            <a:endParaRPr sz="3200">
              <a:solidFill>
                <a:srgbClr val="CACACA"/>
              </a:solidFill>
              <a:latin typeface="Average"/>
              <a:ea typeface="Average"/>
              <a:cs typeface="Average"/>
              <a:sym typeface="Average"/>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9" name="Shape 419"/>
        <p:cNvGrpSpPr/>
        <p:nvPr/>
      </p:nvGrpSpPr>
      <p:grpSpPr>
        <a:xfrm>
          <a:off x="0" y="0"/>
          <a:ext cx="0" cy="0"/>
          <a:chOff x="0" y="0"/>
          <a:chExt cx="0" cy="0"/>
        </a:xfrm>
      </p:grpSpPr>
      <p:sp>
        <p:nvSpPr>
          <p:cNvPr descr="Title" id="420" name="Google Shape;420;p79"/>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900">
                <a:solidFill>
                  <a:srgbClr val="FFFFFF"/>
                </a:solidFill>
                <a:latin typeface="Oswald"/>
                <a:ea typeface="Oswald"/>
                <a:cs typeface="Oswald"/>
                <a:sym typeface="Oswald"/>
              </a:rPr>
              <a:t>Does your idea show a wide range of your </a:t>
            </a:r>
            <a:r>
              <a:rPr lang="en" sz="4900">
                <a:solidFill>
                  <a:srgbClr val="00FF00"/>
                </a:solidFill>
                <a:latin typeface="Oswald"/>
                <a:ea typeface="Oswald"/>
                <a:cs typeface="Oswald"/>
                <a:sym typeface="Oswald"/>
              </a:rPr>
              <a:t>brush skills</a:t>
            </a:r>
            <a:r>
              <a:rPr lang="en" sz="4900">
                <a:solidFill>
                  <a:srgbClr val="FFFFFF"/>
                </a:solidFill>
                <a:latin typeface="Oswald"/>
                <a:ea typeface="Oswald"/>
                <a:cs typeface="Oswald"/>
                <a:sym typeface="Oswald"/>
              </a:rPr>
              <a:t> and complex </a:t>
            </a:r>
            <a:r>
              <a:rPr lang="en" sz="4900">
                <a:solidFill>
                  <a:srgbClr val="00FF00"/>
                </a:solidFill>
                <a:latin typeface="Oswald"/>
                <a:ea typeface="Oswald"/>
                <a:cs typeface="Oswald"/>
                <a:sym typeface="Oswald"/>
              </a:rPr>
              <a:t>colour mixing</a:t>
            </a:r>
            <a:r>
              <a:rPr lang="en" sz="4900">
                <a:solidFill>
                  <a:srgbClr val="FFFFFF"/>
                </a:solidFill>
                <a:latin typeface="Oswald"/>
                <a:ea typeface="Oswald"/>
                <a:cs typeface="Oswald"/>
                <a:sym typeface="Oswald"/>
              </a:rPr>
              <a:t>?</a:t>
            </a:r>
            <a:endParaRPr sz="1600">
              <a:solidFill>
                <a:srgbClr val="AAAAAA"/>
              </a:solidFill>
              <a:latin typeface="Average"/>
              <a:ea typeface="Average"/>
              <a:cs typeface="Average"/>
              <a:sym typeface="Average"/>
            </a:endParaRPr>
          </a:p>
        </p:txBody>
      </p:sp>
      <p:sp>
        <p:nvSpPr>
          <p:cNvPr descr="Translations" id="421" name="Google Shape;421;p79"/>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a:solidFill>
                  <a:srgbClr val="AAAAAA"/>
                </a:solidFill>
                <a:latin typeface="Average"/>
                <a:ea typeface="Average"/>
                <a:cs typeface="Average"/>
                <a:sym typeface="Average"/>
              </a:rPr>
              <a:t>هل تعكس فكرتك مدى واسع من مهاراتك في استخدام الفرشاة ومزج الألوان المعقدة؟</a:t>
            </a:r>
            <a:endParaRPr>
              <a:solidFill>
                <a:srgbClr val="AAAAAA"/>
              </a:solidFill>
              <a:latin typeface="Average"/>
              <a:ea typeface="Average"/>
              <a:cs typeface="Average"/>
              <a:sym typeface="Average"/>
            </a:endParaRPr>
          </a:p>
          <a:p>
            <a:pPr indent="0" lvl="0" marL="0" rtl="0" algn="l">
              <a:spcBef>
                <a:spcPts val="1000"/>
              </a:spcBef>
              <a:spcAft>
                <a:spcPts val="0"/>
              </a:spcAft>
              <a:buNone/>
            </a:pPr>
            <a:r>
              <a:rPr lang="en">
                <a:solidFill>
                  <a:srgbClr val="AAAAAA"/>
                </a:solidFill>
                <a:latin typeface="Average"/>
                <a:ea typeface="Average"/>
                <a:cs typeface="Average"/>
                <a:sym typeface="Average"/>
              </a:rPr>
              <a:t>你的想法是否展现了你丰富的绘画技巧和复杂的色彩混合能力？</a:t>
            </a:r>
            <a:endParaRPr>
              <a:solidFill>
                <a:srgbClr val="AAAAAA"/>
              </a:solidFill>
              <a:latin typeface="Average"/>
              <a:ea typeface="Average"/>
              <a:cs typeface="Average"/>
              <a:sym typeface="Average"/>
            </a:endParaRPr>
          </a:p>
          <a:p>
            <a:pPr indent="0" lvl="0" marL="0" rtl="1" algn="r">
              <a:spcBef>
                <a:spcPts val="1000"/>
              </a:spcBef>
              <a:spcAft>
                <a:spcPts val="0"/>
              </a:spcAft>
              <a:buNone/>
            </a:pPr>
            <a:r>
              <a:rPr lang="en">
                <a:solidFill>
                  <a:srgbClr val="AAAAAA"/>
                </a:solidFill>
                <a:latin typeface="Average"/>
                <a:ea typeface="Average"/>
                <a:cs typeface="Average"/>
                <a:sym typeface="Average"/>
              </a:rPr>
              <a:t>آیا ایده شما طیف گسترده‌ای از مهارت‌های قلم‌مو و ترکیب رنگ‌های پیچیده شما را نشان می‌دهد؟</a:t>
            </a:r>
            <a:endParaRPr>
              <a:solidFill>
                <a:srgbClr val="AAAAAA"/>
              </a:solidFill>
              <a:latin typeface="Average"/>
              <a:ea typeface="Average"/>
              <a:cs typeface="Average"/>
              <a:sym typeface="Average"/>
            </a:endParaRPr>
          </a:p>
          <a:p>
            <a:pPr indent="0" lvl="0" marL="0" rtl="0" algn="l">
              <a:spcBef>
                <a:spcPts val="1000"/>
              </a:spcBef>
              <a:spcAft>
                <a:spcPts val="0"/>
              </a:spcAft>
              <a:buNone/>
            </a:pPr>
            <a:r>
              <a:rPr lang="en">
                <a:solidFill>
                  <a:srgbClr val="AAAAAA"/>
                </a:solidFill>
                <a:latin typeface="Average"/>
                <a:ea typeface="Average"/>
                <a:cs typeface="Average"/>
                <a:sym typeface="Average"/>
              </a:rPr>
              <a:t>Zeigt Ihre Idee ein breites Spektrum Ihrer Pinselfertigkeiten und Ihres Könnens im komplexen Mischen von Farben?</a:t>
            </a:r>
            <a:endParaRPr>
              <a:solidFill>
                <a:srgbClr val="AAAAAA"/>
              </a:solidFill>
              <a:latin typeface="Average"/>
              <a:ea typeface="Average"/>
              <a:cs typeface="Average"/>
              <a:sym typeface="Average"/>
            </a:endParaRPr>
          </a:p>
          <a:p>
            <a:pPr indent="0" lvl="0" marL="0" rtl="0" algn="l">
              <a:spcBef>
                <a:spcPts val="1000"/>
              </a:spcBef>
              <a:spcAft>
                <a:spcPts val="0"/>
              </a:spcAft>
              <a:buNone/>
            </a:pPr>
            <a:r>
              <a:rPr lang="en">
                <a:solidFill>
                  <a:srgbClr val="AAAAAA"/>
                </a:solidFill>
                <a:latin typeface="Average"/>
                <a:ea typeface="Average"/>
                <a:cs typeface="Average"/>
                <a:sym typeface="Average"/>
              </a:rPr>
              <a:t>क्या आपका विचार आपके ब्रश कौशल और जटिल रंग मिश्रण की विस्तृत श्रृंखला को दर्शाता है?</a:t>
            </a:r>
            <a:endParaRPr>
              <a:solidFill>
                <a:srgbClr val="AAAAAA"/>
              </a:solidFill>
              <a:latin typeface="Average"/>
              <a:ea typeface="Average"/>
              <a:cs typeface="Average"/>
              <a:sym typeface="Average"/>
            </a:endParaRPr>
          </a:p>
          <a:p>
            <a:pPr indent="0" lvl="0" marL="0" rtl="0" algn="l">
              <a:spcBef>
                <a:spcPts val="1000"/>
              </a:spcBef>
              <a:spcAft>
                <a:spcPts val="0"/>
              </a:spcAft>
              <a:buNone/>
            </a:pPr>
            <a:r>
              <a:rPr lang="en">
                <a:solidFill>
                  <a:srgbClr val="AAAAAA"/>
                </a:solidFill>
                <a:latin typeface="Average"/>
                <a:ea typeface="Average"/>
                <a:cs typeface="Average"/>
                <a:sym typeface="Average"/>
              </a:rPr>
              <a:t>귀하의 아이디어는 다양한 붓놀림과 복잡한 색상 혼합을 보여줍니까?</a:t>
            </a:r>
            <a:endParaRPr>
              <a:solidFill>
                <a:srgbClr val="AAAAAA"/>
              </a:solidFill>
              <a:latin typeface="Average"/>
              <a:ea typeface="Average"/>
              <a:cs typeface="Average"/>
              <a:sym typeface="Average"/>
            </a:endParaRPr>
          </a:p>
          <a:p>
            <a:pPr indent="0" lvl="0" marL="0" rtl="0" algn="l">
              <a:spcBef>
                <a:spcPts val="1000"/>
              </a:spcBef>
              <a:spcAft>
                <a:spcPts val="0"/>
              </a:spcAft>
              <a:buNone/>
            </a:pPr>
            <a:r>
              <a:rPr lang="en">
                <a:solidFill>
                  <a:srgbClr val="AAAAAA"/>
                </a:solidFill>
                <a:latin typeface="Average"/>
                <a:ea typeface="Average"/>
                <a:cs typeface="Average"/>
                <a:sym typeface="Average"/>
              </a:rPr>
              <a:t>Ma fikra te cûrbecûr jêhatîyên te yên firçeyê û tevlihevkirina rengan a tevlihev nîşan dide?</a:t>
            </a:r>
            <a:endParaRPr>
              <a:solidFill>
                <a:srgbClr val="AAAAAA"/>
              </a:solidFill>
              <a:latin typeface="Average"/>
              <a:ea typeface="Average"/>
              <a:cs typeface="Average"/>
              <a:sym typeface="Average"/>
            </a:endParaRPr>
          </a:p>
          <a:p>
            <a:pPr indent="0" lvl="0" marL="0" rtl="0" algn="l">
              <a:spcBef>
                <a:spcPts val="1000"/>
              </a:spcBef>
              <a:spcAft>
                <a:spcPts val="0"/>
              </a:spcAft>
              <a:buNone/>
            </a:pPr>
            <a:r>
              <a:rPr lang="en">
                <a:solidFill>
                  <a:srgbClr val="AAAAAA"/>
                </a:solidFill>
                <a:latin typeface="Average"/>
                <a:ea typeface="Average"/>
                <a:cs typeface="Average"/>
                <a:sym typeface="Average"/>
              </a:rPr>
              <a:t>Да ли ваша идеја показује широк спектар ваших вештина коришћења четкице и сложено мешање боја?</a:t>
            </a:r>
            <a:endParaRPr>
              <a:solidFill>
                <a:srgbClr val="AAAAAA"/>
              </a:solidFill>
              <a:latin typeface="Average"/>
              <a:ea typeface="Average"/>
              <a:cs typeface="Average"/>
              <a:sym typeface="Average"/>
            </a:endParaRPr>
          </a:p>
          <a:p>
            <a:pPr indent="0" lvl="0" marL="0" rtl="0" algn="l">
              <a:spcBef>
                <a:spcPts val="1000"/>
              </a:spcBef>
              <a:spcAft>
                <a:spcPts val="0"/>
              </a:spcAft>
              <a:buNone/>
            </a:pPr>
            <a:r>
              <a:rPr lang="en">
                <a:solidFill>
                  <a:srgbClr val="AAAAAA"/>
                </a:solidFill>
                <a:latin typeface="Average"/>
                <a:ea typeface="Average"/>
                <a:cs typeface="Average"/>
                <a:sym typeface="Average"/>
              </a:rPr>
              <a:t>¿Tu idea demuestra una amplia gama de tus habilidades con el pincel y una mezcla de colores compleja?</a:t>
            </a:r>
            <a:endParaRPr>
              <a:solidFill>
                <a:srgbClr val="AAAAAA"/>
              </a:solidFill>
              <a:latin typeface="Average"/>
              <a:ea typeface="Average"/>
              <a:cs typeface="Average"/>
              <a:sym typeface="Average"/>
            </a:endParaRPr>
          </a:p>
          <a:p>
            <a:pPr indent="0" lvl="0" marL="0" rtl="0" algn="l">
              <a:spcBef>
                <a:spcPts val="1000"/>
              </a:spcBef>
              <a:spcAft>
                <a:spcPts val="0"/>
              </a:spcAft>
              <a:buNone/>
            </a:pPr>
            <a:r>
              <a:rPr lang="en">
                <a:solidFill>
                  <a:srgbClr val="AAAAAA"/>
                </a:solidFill>
                <a:latin typeface="Average"/>
                <a:ea typeface="Average"/>
                <a:cs typeface="Average"/>
                <a:sym typeface="Average"/>
              </a:rPr>
              <a:t>Nagpapakita ba ang iyong ideya ng malawak na hanay ng iyong mga kasanayan sa pagsisipilyo at kumplikadong paghahalo ng kulay?</a:t>
            </a:r>
            <a:endParaRPr>
              <a:solidFill>
                <a:srgbClr val="AAAAAA"/>
              </a:solidFill>
              <a:latin typeface="Average"/>
              <a:ea typeface="Average"/>
              <a:cs typeface="Average"/>
              <a:sym typeface="Average"/>
            </a:endParaRPr>
          </a:p>
          <a:p>
            <a:pPr indent="0" lvl="0" marL="0" rtl="0" algn="l">
              <a:spcBef>
                <a:spcPts val="1000"/>
              </a:spcBef>
              <a:spcAft>
                <a:spcPts val="1000"/>
              </a:spcAft>
              <a:buNone/>
            </a:pPr>
            <a:r>
              <a:rPr lang="en">
                <a:solidFill>
                  <a:srgbClr val="AAAAAA"/>
                </a:solidFill>
                <a:latin typeface="Average"/>
                <a:ea typeface="Average"/>
                <a:cs typeface="Average"/>
                <a:sym typeface="Average"/>
              </a:rPr>
              <a:t>Чи демонструє ваша ідея широкий спектр ваших навичок роботи з пензлем та складне змішування кольорів?</a:t>
            </a:r>
            <a:endParaRPr sz="2300">
              <a:solidFill>
                <a:srgbClr val="CACACA"/>
              </a:solidFill>
              <a:latin typeface="Average"/>
              <a:ea typeface="Average"/>
              <a:cs typeface="Average"/>
              <a:sym typeface="Average"/>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5" name="Shape 425"/>
        <p:cNvGrpSpPr/>
        <p:nvPr/>
      </p:nvGrpSpPr>
      <p:grpSpPr>
        <a:xfrm>
          <a:off x="0" y="0"/>
          <a:ext cx="0" cy="0"/>
          <a:chOff x="0" y="0"/>
          <a:chExt cx="0" cy="0"/>
        </a:xfrm>
      </p:grpSpPr>
      <p:sp>
        <p:nvSpPr>
          <p:cNvPr descr="Title" id="426" name="Google Shape;426;p80"/>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5000">
                <a:solidFill>
                  <a:srgbClr val="FFFFFF"/>
                </a:solidFill>
                <a:latin typeface="Oswald"/>
                <a:ea typeface="Oswald"/>
                <a:cs typeface="Oswald"/>
                <a:sym typeface="Oswald"/>
              </a:rPr>
              <a:t>Does your idea have a </a:t>
            </a:r>
            <a:r>
              <a:rPr lang="en" sz="5000">
                <a:solidFill>
                  <a:srgbClr val="00FF00"/>
                </a:solidFill>
                <a:latin typeface="Oswald"/>
                <a:ea typeface="Oswald"/>
                <a:cs typeface="Oswald"/>
                <a:sym typeface="Oswald"/>
              </a:rPr>
              <a:t>non-central composition</a:t>
            </a:r>
            <a:r>
              <a:rPr lang="en" sz="5000">
                <a:solidFill>
                  <a:srgbClr val="FFFFFF"/>
                </a:solidFill>
                <a:latin typeface="Oswald"/>
                <a:ea typeface="Oswald"/>
                <a:cs typeface="Oswald"/>
                <a:sym typeface="Oswald"/>
              </a:rPr>
              <a:t> and a clear </a:t>
            </a:r>
            <a:r>
              <a:rPr lang="en" sz="5000">
                <a:solidFill>
                  <a:srgbClr val="00FF00"/>
                </a:solidFill>
                <a:latin typeface="Oswald"/>
                <a:ea typeface="Oswald"/>
                <a:cs typeface="Oswald"/>
                <a:sym typeface="Oswald"/>
              </a:rPr>
              <a:t>colour scheme</a:t>
            </a:r>
            <a:r>
              <a:rPr lang="en" sz="5000">
                <a:solidFill>
                  <a:srgbClr val="FFFFFF"/>
                </a:solidFill>
                <a:latin typeface="Oswald"/>
                <a:ea typeface="Oswald"/>
                <a:cs typeface="Oswald"/>
                <a:sym typeface="Oswald"/>
              </a:rPr>
              <a:t>?</a:t>
            </a:r>
            <a:endParaRPr sz="5000">
              <a:solidFill>
                <a:srgbClr val="AAAAAA"/>
              </a:solidFill>
              <a:latin typeface="Average"/>
              <a:ea typeface="Average"/>
              <a:cs typeface="Average"/>
              <a:sym typeface="Average"/>
            </a:endParaRPr>
          </a:p>
        </p:txBody>
      </p:sp>
      <p:sp>
        <p:nvSpPr>
          <p:cNvPr descr="Translations" id="427" name="Google Shape;427;p80"/>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هل فكرتك تحتوي على تركيبة غير مركزية ومخطط ألوان واضح؟</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你的设计理念是否具有非中心构图和清晰的配色方案？</a:t>
            </a:r>
            <a:endParaRPr sz="1500">
              <a:solidFill>
                <a:srgbClr val="AAAAAA"/>
              </a:solidFill>
              <a:latin typeface="Average"/>
              <a:ea typeface="Average"/>
              <a:cs typeface="Average"/>
              <a:sym typeface="Average"/>
            </a:endParaRPr>
          </a:p>
          <a:p>
            <a:pPr indent="0" lvl="0" marL="0" rtl="1" algn="r">
              <a:spcBef>
                <a:spcPts val="1000"/>
              </a:spcBef>
              <a:spcAft>
                <a:spcPts val="0"/>
              </a:spcAft>
              <a:buNone/>
            </a:pPr>
            <a:r>
              <a:rPr lang="en" sz="1500">
                <a:solidFill>
                  <a:srgbClr val="AAAAAA"/>
                </a:solidFill>
                <a:latin typeface="Average"/>
                <a:ea typeface="Average"/>
                <a:cs typeface="Average"/>
                <a:sym typeface="Average"/>
              </a:rPr>
              <a:t>آیا ایده شما یک ترکیب‌بندی غیرمتمرکز و یک طرح رنگی واضح دارد؟</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Besitzt Ihre Idee eine nicht-zentrale Komposition und ein klares Farbschema?</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क्या आपके विचार में गैर-केन्द्रीय संरचना और स्पष्ट रंग योजना है?</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귀하의 아이디어에는 중심이 없는 구성과 명확한 색상 구성이 있습니까?</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Ma fikra te xwedî kompozîsyoneke ne-navendî û şêmayeke rengîn a zelal e?</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Да ли ваша идеја има композицију која није централна и јасну шему боја?</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¿Tu idea tiene una composición descentrada y una paleta de colores definida?</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Ang iyong ideya ba ay may hindi sentral na komposisyon at isang malinaw na scheme ng kulay?</a:t>
            </a:r>
            <a:endParaRPr sz="1500">
              <a:solidFill>
                <a:srgbClr val="AAAAAA"/>
              </a:solidFill>
              <a:latin typeface="Average"/>
              <a:ea typeface="Average"/>
              <a:cs typeface="Average"/>
              <a:sym typeface="Average"/>
            </a:endParaRPr>
          </a:p>
          <a:p>
            <a:pPr indent="0" lvl="0" marL="0" rtl="0" algn="l">
              <a:spcBef>
                <a:spcPts val="1000"/>
              </a:spcBef>
              <a:spcAft>
                <a:spcPts val="1000"/>
              </a:spcAft>
              <a:buNone/>
            </a:pPr>
            <a:r>
              <a:rPr lang="en" sz="1500">
                <a:solidFill>
                  <a:srgbClr val="AAAAAA"/>
                </a:solidFill>
                <a:latin typeface="Average"/>
                <a:ea typeface="Average"/>
                <a:cs typeface="Average"/>
                <a:sym typeface="Average"/>
              </a:rPr>
              <a:t>Чи має ваша ідея нецентральну композицію та чітку кольорову гаму?</a:t>
            </a:r>
            <a:endParaRPr sz="2500">
              <a:solidFill>
                <a:srgbClr val="CACACA"/>
              </a:solidFill>
              <a:latin typeface="Average"/>
              <a:ea typeface="Average"/>
              <a:cs typeface="Average"/>
              <a:sym typeface="Average"/>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1" name="Shape 431"/>
        <p:cNvGrpSpPr/>
        <p:nvPr/>
      </p:nvGrpSpPr>
      <p:grpSpPr>
        <a:xfrm>
          <a:off x="0" y="0"/>
          <a:ext cx="0" cy="0"/>
          <a:chOff x="0" y="0"/>
          <a:chExt cx="0" cy="0"/>
        </a:xfrm>
      </p:grpSpPr>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5" name="Shape 435"/>
        <p:cNvGrpSpPr/>
        <p:nvPr/>
      </p:nvGrpSpPr>
      <p:grpSpPr>
        <a:xfrm>
          <a:off x="0" y="0"/>
          <a:ext cx="0" cy="0"/>
          <a:chOff x="0" y="0"/>
          <a:chExt cx="0" cy="0"/>
        </a:xfrm>
      </p:grpSpPr>
      <p:sp>
        <p:nvSpPr>
          <p:cNvPr id="436" name="Google Shape;436;p82"/>
          <p:cNvSpPr txBox="1"/>
          <p:nvPr/>
        </p:nvSpPr>
        <p:spPr>
          <a:xfrm>
            <a:off x="0" y="0"/>
            <a:ext cx="36573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5000">
                <a:solidFill>
                  <a:srgbClr val="FFFFFF"/>
                </a:solidFill>
                <a:latin typeface="Oswald"/>
                <a:ea typeface="Oswald"/>
                <a:cs typeface="Oswald"/>
                <a:sym typeface="Oswald"/>
              </a:rPr>
              <a:t>Today’s goals</a:t>
            </a:r>
            <a:endParaRPr sz="5000">
              <a:solidFill>
                <a:srgbClr val="FFFFFF"/>
              </a:solidFill>
              <a:latin typeface="Oswald"/>
              <a:ea typeface="Oswald"/>
              <a:cs typeface="Oswald"/>
              <a:sym typeface="Oswald"/>
            </a:endParaRPr>
          </a:p>
          <a:p>
            <a:pPr indent="0" lvl="0" marL="0" rtl="0" algn="ctr">
              <a:spcBef>
                <a:spcPts val="0"/>
              </a:spcBef>
              <a:spcAft>
                <a:spcPts val="0"/>
              </a:spcAft>
              <a:buNone/>
            </a:pPr>
            <a:r>
              <a:t/>
            </a:r>
            <a:endParaRPr sz="3800">
              <a:solidFill>
                <a:srgbClr val="B7B7B7"/>
              </a:solidFill>
              <a:latin typeface="Average"/>
              <a:ea typeface="Average"/>
              <a:cs typeface="Average"/>
              <a:sym typeface="Average"/>
            </a:endParaRPr>
          </a:p>
          <a:p>
            <a:pPr indent="0" lvl="0" marL="0" rtl="0" algn="ctr">
              <a:spcBef>
                <a:spcPts val="0"/>
              </a:spcBef>
              <a:spcAft>
                <a:spcPts val="0"/>
              </a:spcAft>
              <a:buNone/>
            </a:pPr>
            <a:r>
              <a:rPr lang="en" sz="3800">
                <a:solidFill>
                  <a:srgbClr val="B7B7B7"/>
                </a:solidFill>
                <a:latin typeface="Average"/>
                <a:ea typeface="Average"/>
                <a:cs typeface="Average"/>
                <a:sym typeface="Average"/>
              </a:rPr>
              <a:t>Develop a series of painting </a:t>
            </a:r>
            <a:r>
              <a:rPr b="1" lang="en" sz="3800">
                <a:solidFill>
                  <a:srgbClr val="00FF00"/>
                </a:solidFill>
                <a:latin typeface="Average"/>
                <a:ea typeface="Average"/>
                <a:cs typeface="Average"/>
                <a:sym typeface="Average"/>
              </a:rPr>
              <a:t>ideas</a:t>
            </a:r>
            <a:r>
              <a:rPr lang="en" sz="3800">
                <a:solidFill>
                  <a:srgbClr val="B7B7B7"/>
                </a:solidFill>
                <a:latin typeface="Average"/>
                <a:ea typeface="Average"/>
                <a:cs typeface="Average"/>
                <a:sym typeface="Average"/>
              </a:rPr>
              <a:t>. </a:t>
            </a:r>
            <a:endParaRPr sz="3800">
              <a:solidFill>
                <a:srgbClr val="B7B7B7"/>
              </a:solidFill>
              <a:latin typeface="Average"/>
              <a:ea typeface="Average"/>
              <a:cs typeface="Average"/>
              <a:sym typeface="Average"/>
            </a:endParaRPr>
          </a:p>
          <a:p>
            <a:pPr indent="0" lvl="0" marL="0" rtl="0" algn="ctr">
              <a:spcBef>
                <a:spcPts val="0"/>
              </a:spcBef>
              <a:spcAft>
                <a:spcPts val="0"/>
              </a:spcAft>
              <a:buNone/>
            </a:pPr>
            <a:r>
              <a:t/>
            </a:r>
            <a:endParaRPr sz="3800">
              <a:solidFill>
                <a:srgbClr val="B7B7B7"/>
              </a:solidFill>
              <a:latin typeface="Average"/>
              <a:ea typeface="Average"/>
              <a:cs typeface="Average"/>
              <a:sym typeface="Average"/>
            </a:endParaRPr>
          </a:p>
          <a:p>
            <a:pPr indent="0" lvl="0" marL="0" marR="0" rtl="0" algn="ctr">
              <a:lnSpc>
                <a:spcPct val="100000"/>
              </a:lnSpc>
              <a:spcBef>
                <a:spcPts val="0"/>
              </a:spcBef>
              <a:spcAft>
                <a:spcPts val="0"/>
              </a:spcAft>
              <a:buNone/>
            </a:pPr>
            <a:r>
              <a:rPr b="1" lang="en" sz="3800">
                <a:solidFill>
                  <a:srgbClr val="00FF00"/>
                </a:solidFill>
                <a:latin typeface="Average"/>
                <a:ea typeface="Average"/>
                <a:cs typeface="Average"/>
                <a:sym typeface="Average"/>
              </a:rPr>
              <a:t>Combine</a:t>
            </a:r>
            <a:r>
              <a:rPr lang="en" sz="3800">
                <a:solidFill>
                  <a:srgbClr val="B7B7B7"/>
                </a:solidFill>
                <a:latin typeface="Average"/>
                <a:ea typeface="Average"/>
                <a:cs typeface="Average"/>
                <a:sym typeface="Average"/>
              </a:rPr>
              <a:t> the best ideas together. </a:t>
            </a:r>
            <a:endParaRPr sz="3800">
              <a:solidFill>
                <a:srgbClr val="B7B7B7"/>
              </a:solidFill>
              <a:latin typeface="Average"/>
              <a:ea typeface="Average"/>
              <a:cs typeface="Average"/>
              <a:sym typeface="Average"/>
            </a:endParaRPr>
          </a:p>
          <a:p>
            <a:pPr indent="0" lvl="0" marL="0" rtl="0" algn="ctr">
              <a:spcBef>
                <a:spcPts val="0"/>
              </a:spcBef>
              <a:spcAft>
                <a:spcPts val="0"/>
              </a:spcAft>
              <a:buNone/>
            </a:pPr>
            <a:r>
              <a:t/>
            </a:r>
            <a:endParaRPr sz="3800">
              <a:solidFill>
                <a:srgbClr val="B7B7B7"/>
              </a:solidFill>
              <a:latin typeface="Average"/>
              <a:ea typeface="Average"/>
              <a:cs typeface="Average"/>
              <a:sym typeface="Average"/>
            </a:endParaRPr>
          </a:p>
          <a:p>
            <a:pPr indent="0" lvl="0" marL="0" marR="0" rtl="0" algn="ctr">
              <a:lnSpc>
                <a:spcPct val="100000"/>
              </a:lnSpc>
              <a:spcBef>
                <a:spcPts val="0"/>
              </a:spcBef>
              <a:spcAft>
                <a:spcPts val="0"/>
              </a:spcAft>
              <a:buNone/>
            </a:pPr>
            <a:r>
              <a:rPr lang="en" sz="3800">
                <a:solidFill>
                  <a:srgbClr val="B7B7B7"/>
                </a:solidFill>
                <a:latin typeface="Average"/>
                <a:ea typeface="Average"/>
                <a:cs typeface="Average"/>
                <a:sym typeface="Average"/>
              </a:rPr>
              <a:t>Select 8+ </a:t>
            </a:r>
            <a:r>
              <a:rPr b="1" lang="en" sz="3800">
                <a:solidFill>
                  <a:srgbClr val="00FF00"/>
                </a:solidFill>
                <a:latin typeface="Average"/>
                <a:ea typeface="Average"/>
                <a:cs typeface="Average"/>
                <a:sym typeface="Average"/>
              </a:rPr>
              <a:t>reference</a:t>
            </a:r>
            <a:r>
              <a:rPr lang="en" sz="3800">
                <a:solidFill>
                  <a:srgbClr val="B7B7B7"/>
                </a:solidFill>
                <a:latin typeface="Average"/>
                <a:ea typeface="Average"/>
                <a:cs typeface="Average"/>
                <a:sym typeface="Average"/>
              </a:rPr>
              <a:t> images. </a:t>
            </a:r>
            <a:endParaRPr sz="3800">
              <a:solidFill>
                <a:srgbClr val="B7B7B7"/>
              </a:solidFill>
              <a:latin typeface="Average"/>
              <a:ea typeface="Average"/>
              <a:cs typeface="Average"/>
              <a:sym typeface="Average"/>
            </a:endParaRPr>
          </a:p>
        </p:txBody>
      </p:sp>
      <p:sp>
        <p:nvSpPr>
          <p:cNvPr descr="Translations" id="437" name="Google Shape;437;p82"/>
          <p:cNvSpPr txBox="1"/>
          <p:nvPr/>
        </p:nvSpPr>
        <p:spPr>
          <a:xfrm>
            <a:off x="3657300" y="0"/>
            <a:ext cx="54867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600">
                <a:solidFill>
                  <a:srgbClr val="AAAAAA"/>
                </a:solidFill>
                <a:latin typeface="Average"/>
                <a:ea typeface="Average"/>
                <a:cs typeface="Average"/>
                <a:sym typeface="Average"/>
              </a:rPr>
              <a:t>قم بتطوير سلسلة من أفكار الرسم، ودمج أفضلها، واختر 8 صور مرجعية أو أكثر</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构思一系列绘画方案，将其中最佳方案融合，并选择8张以上的参考图片。</a:t>
            </a:r>
            <a:endParaRPr sz="1600">
              <a:solidFill>
                <a:srgbClr val="AAAAAA"/>
              </a:solidFill>
              <a:latin typeface="Average"/>
              <a:ea typeface="Average"/>
              <a:cs typeface="Average"/>
              <a:sym typeface="Average"/>
            </a:endParaRPr>
          </a:p>
          <a:p>
            <a:pPr indent="0" lvl="0" marL="0" rtl="1" algn="r">
              <a:spcBef>
                <a:spcPts val="1000"/>
              </a:spcBef>
              <a:spcAft>
                <a:spcPts val="0"/>
              </a:spcAft>
              <a:buNone/>
            </a:pPr>
            <a:r>
              <a:rPr lang="en" sz="1600">
                <a:solidFill>
                  <a:srgbClr val="AAAAAA"/>
                </a:solidFill>
                <a:latin typeface="Average"/>
                <a:ea typeface="Average"/>
                <a:cs typeface="Average"/>
                <a:sym typeface="Average"/>
              </a:rPr>
              <a:t>مجموعه‌ای از ایده‌های نقاشی را توسعه دهید، بهترین‌ها را ترکیب کنید و بیش از ۸ تصویر مرجع انتخاب کنید</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Entwickle eine Reihe von Malideen, kombiniere die besten und wähle mindestens 8 Referenzbilder aus.</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पेंटिंग के विचारों की एक श्रृंखला विकसित करें, सर्वोत्तम विचारों को संयोजित करें, और 8+ संदर्भ चित्र चुनें</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일련의 그림 아이디어를 개발하고 가장 좋은 아이디어를 결합하고 8개 이상의 참조 이미지를 선택합니다.</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Rêze ramanên boyaxkirinê pêşve bibin, yên çêtirîn bi hev re bikin yek, û 8+ wêneyên referansê hilbijêrin.</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Развијте низ идеја за сликање, комбинујте најбоље и изаберите 8+ референтних слика</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Desarrolla una serie de ideas para pinturas, combina las mejores y selecciona más de 8 imágenes de referencia.</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Bumuo ng isang serye ng mga ideya sa pagpipinta, pagsamahin ang pinakamahusay, at pumili ng 8+ reference na larawan</a:t>
            </a:r>
            <a:endParaRPr sz="1600">
              <a:solidFill>
                <a:srgbClr val="AAAAAA"/>
              </a:solidFill>
              <a:latin typeface="Average"/>
              <a:ea typeface="Average"/>
              <a:cs typeface="Average"/>
              <a:sym typeface="Average"/>
            </a:endParaRPr>
          </a:p>
          <a:p>
            <a:pPr indent="0" lvl="0" marL="0" rtl="0" algn="l">
              <a:spcBef>
                <a:spcPts val="1000"/>
              </a:spcBef>
              <a:spcAft>
                <a:spcPts val="1000"/>
              </a:spcAft>
              <a:buNone/>
            </a:pPr>
            <a:r>
              <a:rPr lang="en" sz="1600">
                <a:solidFill>
                  <a:srgbClr val="AAAAAA"/>
                </a:solidFill>
                <a:latin typeface="Average"/>
                <a:ea typeface="Average"/>
                <a:cs typeface="Average"/>
                <a:sym typeface="Average"/>
              </a:rPr>
              <a:t>Розробіть серію ідей для малювання, поєднайте найкращі з них та виберіть понад 8 зображень для довідки</a:t>
            </a:r>
            <a:endParaRPr sz="2200">
              <a:solidFill>
                <a:srgbClr val="AAAAAA"/>
              </a:solidFill>
              <a:latin typeface="Average"/>
              <a:ea typeface="Average"/>
              <a:cs typeface="Average"/>
              <a:sym typeface="Average"/>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1" name="Shape 441"/>
        <p:cNvGrpSpPr/>
        <p:nvPr/>
      </p:nvGrpSpPr>
      <p:grpSpPr>
        <a:xfrm>
          <a:off x="0" y="0"/>
          <a:ext cx="0" cy="0"/>
          <a:chOff x="0" y="0"/>
          <a:chExt cx="0" cy="0"/>
        </a:xfrm>
      </p:grpSpPr>
      <p:sp>
        <p:nvSpPr>
          <p:cNvPr id="442" name="Google Shape;442;p83"/>
          <p:cNvSpPr txBox="1"/>
          <p:nvPr/>
        </p:nvSpPr>
        <p:spPr>
          <a:xfrm>
            <a:off x="452775" y="356175"/>
            <a:ext cx="8246400" cy="6181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chemeClr val="dk1"/>
                </a:solidFill>
                <a:latin typeface="Oswald"/>
                <a:ea typeface="Oswald"/>
                <a:cs typeface="Oswald"/>
                <a:sym typeface="Oswald"/>
              </a:rPr>
              <a:t>Idea development evaluation</a:t>
            </a:r>
            <a:endParaRPr sz="3000">
              <a:solidFill>
                <a:schemeClr val="dk1"/>
              </a:solidFill>
              <a:latin typeface="Oswald"/>
              <a:ea typeface="Oswald"/>
              <a:cs typeface="Oswald"/>
              <a:sym typeface="Oswald"/>
            </a:endParaRPr>
          </a:p>
          <a:p>
            <a:pPr indent="0" lvl="0" marL="0" rtl="0" algn="l">
              <a:lnSpc>
                <a:spcPct val="115000"/>
              </a:lnSpc>
              <a:spcBef>
                <a:spcPts val="0"/>
              </a:spcBef>
              <a:spcAft>
                <a:spcPts val="0"/>
              </a:spcAft>
              <a:buNone/>
            </a:pPr>
            <a:r>
              <a:t/>
            </a:r>
            <a:endParaRPr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rPr lang="en" sz="1200">
                <a:solidFill>
                  <a:srgbClr val="FFFFFF"/>
                </a:solidFill>
                <a:latin typeface="Open Sans"/>
                <a:ea typeface="Open Sans"/>
                <a:cs typeface="Open Sans"/>
                <a:sym typeface="Open Sans"/>
              </a:rPr>
              <a:t>1	</a:t>
            </a:r>
            <a:r>
              <a:rPr b="1" lang="en" sz="1200">
                <a:solidFill>
                  <a:srgbClr val="FFFFFF"/>
                </a:solidFill>
                <a:latin typeface="Open Sans"/>
                <a:ea typeface="Open Sans"/>
                <a:cs typeface="Open Sans"/>
                <a:sym typeface="Open Sans"/>
              </a:rPr>
              <a:t>Generate ideas</a:t>
            </a:r>
            <a:r>
              <a:rPr b="1" lang="en" sz="1200">
                <a:solidFill>
                  <a:srgbClr val="B7B7B7"/>
                </a:solidFill>
                <a:latin typeface="Open Sans"/>
                <a:ea typeface="Open Sans"/>
                <a:cs typeface="Open Sans"/>
                <a:sym typeface="Open Sans"/>
              </a:rPr>
              <a:t>									</a:t>
            </a:r>
            <a:r>
              <a:rPr i="1" lang="en" sz="1200">
                <a:solidFill>
                  <a:srgbClr val="B7B7B7"/>
                </a:solidFill>
                <a:latin typeface="Open Sans"/>
                <a:ea typeface="Open Sans"/>
                <a:cs typeface="Open Sans"/>
                <a:sym typeface="Open Sans"/>
              </a:rPr>
              <a:t>maximum of 50%</a:t>
            </a:r>
            <a:endParaRPr i="1"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rPr lang="en" sz="1200">
                <a:solidFill>
                  <a:srgbClr val="B7B7B7"/>
                </a:solidFill>
                <a:latin typeface="Open Sans"/>
                <a:ea typeface="Open Sans"/>
                <a:cs typeface="Open Sans"/>
                <a:sym typeface="Open Sans"/>
              </a:rPr>
              <a:t>		</a:t>
            </a:r>
            <a:r>
              <a:rPr i="1" lang="en" sz="1200">
                <a:solidFill>
                  <a:srgbClr val="B7B7B7"/>
                </a:solidFill>
                <a:latin typeface="Open Sans"/>
                <a:ea typeface="Open Sans"/>
                <a:cs typeface="Open Sans"/>
                <a:sym typeface="Open Sans"/>
              </a:rPr>
              <a:t>Number of </a:t>
            </a:r>
            <a:r>
              <a:rPr b="1" i="1" lang="en" sz="1200">
                <a:solidFill>
                  <a:srgbClr val="B7B7B7"/>
                </a:solidFill>
                <a:latin typeface="Open Sans"/>
                <a:ea typeface="Open Sans"/>
                <a:cs typeface="Open Sans"/>
                <a:sym typeface="Open Sans"/>
              </a:rPr>
              <a:t>words</a:t>
            </a:r>
            <a:r>
              <a:rPr i="1" lang="en" sz="1200">
                <a:solidFill>
                  <a:srgbClr val="B7B7B7"/>
                </a:solidFill>
                <a:latin typeface="Open Sans"/>
                <a:ea typeface="Open Sans"/>
                <a:cs typeface="Open Sans"/>
                <a:sym typeface="Open Sans"/>
              </a:rPr>
              <a:t> </a:t>
            </a:r>
            <a:r>
              <a:rPr lang="en" sz="1200">
                <a:solidFill>
                  <a:srgbClr val="B7B7B7"/>
                </a:solidFill>
                <a:latin typeface="Open Sans"/>
                <a:ea typeface="Open Sans"/>
                <a:cs typeface="Open Sans"/>
                <a:sym typeface="Open Sans"/>
              </a:rPr>
              <a:t>→ _____ ÷ 5 			= _____%</a:t>
            </a:r>
            <a:endParaRPr sz="1200">
              <a:solidFill>
                <a:srgbClr val="B7B7B7"/>
              </a:solidFill>
              <a:latin typeface="Open Sans"/>
              <a:ea typeface="Open Sans"/>
              <a:cs typeface="Open Sans"/>
              <a:sym typeface="Open Sans"/>
            </a:endParaRPr>
          </a:p>
          <a:p>
            <a:pPr indent="457200" lvl="0" marL="457200" rtl="0" algn="l">
              <a:lnSpc>
                <a:spcPct val="115000"/>
              </a:lnSpc>
              <a:spcBef>
                <a:spcPts val="0"/>
              </a:spcBef>
              <a:spcAft>
                <a:spcPts val="0"/>
              </a:spcAft>
              <a:buNone/>
            </a:pPr>
            <a:r>
              <a:rPr i="1" lang="en" sz="1200">
                <a:solidFill>
                  <a:srgbClr val="B7B7B7"/>
                </a:solidFill>
                <a:latin typeface="Open Sans"/>
                <a:ea typeface="Open Sans"/>
                <a:cs typeface="Open Sans"/>
                <a:sym typeface="Open Sans"/>
              </a:rPr>
              <a:t>Number of </a:t>
            </a:r>
            <a:r>
              <a:rPr b="1" i="1" lang="en" sz="1200">
                <a:solidFill>
                  <a:srgbClr val="B7B7B7"/>
                </a:solidFill>
                <a:latin typeface="Open Sans"/>
                <a:ea typeface="Open Sans"/>
                <a:cs typeface="Open Sans"/>
                <a:sym typeface="Open Sans"/>
              </a:rPr>
              <a:t>simple </a:t>
            </a:r>
            <a:r>
              <a:rPr i="1" lang="en" sz="1200">
                <a:solidFill>
                  <a:srgbClr val="B7B7B7"/>
                </a:solidFill>
                <a:latin typeface="Open Sans"/>
                <a:ea typeface="Open Sans"/>
                <a:cs typeface="Open Sans"/>
                <a:sym typeface="Open Sans"/>
              </a:rPr>
              <a:t>sketches</a:t>
            </a:r>
            <a:r>
              <a:rPr lang="en" sz="1200">
                <a:solidFill>
                  <a:srgbClr val="B7B7B7"/>
                </a:solidFill>
                <a:latin typeface="Open Sans"/>
                <a:ea typeface="Open Sans"/>
                <a:cs typeface="Open Sans"/>
                <a:sym typeface="Open Sans"/>
              </a:rPr>
              <a:t> → _____ ⨉ 1% 	= _____%</a:t>
            </a:r>
            <a:endParaRPr sz="1200">
              <a:solidFill>
                <a:srgbClr val="B7B7B7"/>
              </a:solidFill>
              <a:latin typeface="Open Sans"/>
              <a:ea typeface="Open Sans"/>
              <a:cs typeface="Open Sans"/>
              <a:sym typeface="Open Sans"/>
            </a:endParaRPr>
          </a:p>
          <a:p>
            <a:pPr indent="457200" lvl="0" marL="457200" rtl="0" algn="l">
              <a:lnSpc>
                <a:spcPct val="115000"/>
              </a:lnSpc>
              <a:spcBef>
                <a:spcPts val="0"/>
              </a:spcBef>
              <a:spcAft>
                <a:spcPts val="0"/>
              </a:spcAft>
              <a:buNone/>
            </a:pPr>
            <a:r>
              <a:rPr i="1" lang="en" sz="1200">
                <a:solidFill>
                  <a:srgbClr val="B7B7B7"/>
                </a:solidFill>
                <a:latin typeface="Open Sans"/>
                <a:ea typeface="Open Sans"/>
                <a:cs typeface="Open Sans"/>
                <a:sym typeface="Open Sans"/>
              </a:rPr>
              <a:t>Number of </a:t>
            </a:r>
            <a:r>
              <a:rPr b="1" i="1" lang="en" sz="1200">
                <a:solidFill>
                  <a:srgbClr val="B7B7B7"/>
                </a:solidFill>
                <a:latin typeface="Open Sans"/>
                <a:ea typeface="Open Sans"/>
                <a:cs typeface="Open Sans"/>
                <a:sym typeface="Open Sans"/>
              </a:rPr>
              <a:t>better </a:t>
            </a:r>
            <a:r>
              <a:rPr i="1" lang="en" sz="1200">
                <a:solidFill>
                  <a:srgbClr val="B7B7B7"/>
                </a:solidFill>
                <a:latin typeface="Open Sans"/>
                <a:ea typeface="Open Sans"/>
                <a:cs typeface="Open Sans"/>
                <a:sym typeface="Open Sans"/>
              </a:rPr>
              <a:t>sketches</a:t>
            </a:r>
            <a:r>
              <a:rPr lang="en" sz="1200">
                <a:solidFill>
                  <a:srgbClr val="B7B7B7"/>
                </a:solidFill>
                <a:latin typeface="Open Sans"/>
                <a:ea typeface="Open Sans"/>
                <a:cs typeface="Open Sans"/>
                <a:sym typeface="Open Sans"/>
              </a:rPr>
              <a:t> → _____ ⨉ 2% 	= _____%</a:t>
            </a:r>
            <a:endParaRPr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1200">
                <a:solidFill>
                  <a:srgbClr val="FFFFFF"/>
                </a:solidFill>
                <a:latin typeface="Open Sans"/>
                <a:ea typeface="Open Sans"/>
                <a:cs typeface="Open Sans"/>
                <a:sym typeface="Open Sans"/>
              </a:rPr>
              <a:t>2 	Select the best and join together ideas</a:t>
            </a:r>
            <a:endParaRPr b="1" sz="1200">
              <a:solidFill>
                <a:srgbClr val="B7B7B7"/>
              </a:solidFill>
              <a:latin typeface="Open Sans"/>
              <a:ea typeface="Open Sans"/>
              <a:cs typeface="Open Sans"/>
              <a:sym typeface="Open Sans"/>
            </a:endParaRPr>
          </a:p>
          <a:p>
            <a:pPr indent="457200" lvl="0" marL="457200" rtl="0" algn="l">
              <a:lnSpc>
                <a:spcPct val="115000"/>
              </a:lnSpc>
              <a:spcBef>
                <a:spcPts val="0"/>
              </a:spcBef>
              <a:spcAft>
                <a:spcPts val="0"/>
              </a:spcAft>
              <a:buNone/>
            </a:pPr>
            <a:r>
              <a:rPr b="1" i="1" lang="en" sz="1200">
                <a:solidFill>
                  <a:srgbClr val="B7B7B7"/>
                </a:solidFill>
                <a:latin typeface="Open Sans"/>
                <a:ea typeface="Open Sans"/>
                <a:cs typeface="Open Sans"/>
                <a:sym typeface="Open Sans"/>
              </a:rPr>
              <a:t>Circle </a:t>
            </a:r>
            <a:r>
              <a:rPr i="1" lang="en" sz="1200">
                <a:solidFill>
                  <a:srgbClr val="B7B7B7"/>
                </a:solidFill>
                <a:latin typeface="Open Sans"/>
                <a:ea typeface="Open Sans"/>
                <a:cs typeface="Open Sans"/>
                <a:sym typeface="Open Sans"/>
              </a:rPr>
              <a:t>the </a:t>
            </a:r>
            <a:r>
              <a:rPr b="1" i="1" lang="en" sz="1200">
                <a:solidFill>
                  <a:srgbClr val="B7B7B7"/>
                </a:solidFill>
                <a:latin typeface="Open Sans"/>
                <a:ea typeface="Open Sans"/>
                <a:cs typeface="Open Sans"/>
                <a:sym typeface="Open Sans"/>
              </a:rPr>
              <a:t>best </a:t>
            </a:r>
            <a:r>
              <a:rPr i="1" lang="en" sz="1200">
                <a:solidFill>
                  <a:srgbClr val="B7B7B7"/>
                </a:solidFill>
                <a:latin typeface="Open Sans"/>
                <a:ea typeface="Open Sans"/>
                <a:cs typeface="Open Sans"/>
                <a:sym typeface="Open Sans"/>
              </a:rPr>
              <a:t>ideas</a:t>
            </a:r>
            <a:r>
              <a:rPr lang="en" sz="1200">
                <a:solidFill>
                  <a:srgbClr val="B7B7B7"/>
                </a:solidFill>
                <a:latin typeface="Open Sans"/>
                <a:ea typeface="Open Sans"/>
                <a:cs typeface="Open Sans"/>
                <a:sym typeface="Open Sans"/>
              </a:rPr>
              <a:t>		    	circled=  ▢ 5%		</a:t>
            </a:r>
            <a:endParaRPr sz="1200">
              <a:solidFill>
                <a:srgbClr val="B7B7B7"/>
              </a:solidFill>
              <a:latin typeface="Open Sans"/>
              <a:ea typeface="Open Sans"/>
              <a:cs typeface="Open Sans"/>
              <a:sym typeface="Open Sans"/>
            </a:endParaRPr>
          </a:p>
          <a:p>
            <a:pPr indent="457200" lvl="0" marL="457200" rtl="0" algn="l">
              <a:lnSpc>
                <a:spcPct val="115000"/>
              </a:lnSpc>
              <a:spcBef>
                <a:spcPts val="0"/>
              </a:spcBef>
              <a:spcAft>
                <a:spcPts val="0"/>
              </a:spcAft>
              <a:buNone/>
            </a:pPr>
            <a:r>
              <a:rPr b="1" i="1" lang="en" sz="1200">
                <a:solidFill>
                  <a:srgbClr val="B7B7B7"/>
                </a:solidFill>
                <a:latin typeface="Open Sans"/>
                <a:ea typeface="Open Sans"/>
                <a:cs typeface="Open Sans"/>
                <a:sym typeface="Open Sans"/>
              </a:rPr>
              <a:t>Link </a:t>
            </a:r>
            <a:r>
              <a:rPr i="1" lang="en" sz="1200">
                <a:solidFill>
                  <a:srgbClr val="B7B7B7"/>
                </a:solidFill>
                <a:latin typeface="Open Sans"/>
                <a:ea typeface="Open Sans"/>
                <a:cs typeface="Open Sans"/>
                <a:sym typeface="Open Sans"/>
              </a:rPr>
              <a:t>into </a:t>
            </a:r>
            <a:r>
              <a:rPr b="1" i="1" lang="en" sz="1200">
                <a:solidFill>
                  <a:srgbClr val="B7B7B7"/>
                </a:solidFill>
                <a:latin typeface="Open Sans"/>
                <a:ea typeface="Open Sans"/>
                <a:cs typeface="Open Sans"/>
                <a:sym typeface="Open Sans"/>
              </a:rPr>
              <a:t>groups </a:t>
            </a:r>
            <a:r>
              <a:rPr i="1" lang="en" sz="1200">
                <a:solidFill>
                  <a:srgbClr val="B7B7B7"/>
                </a:solidFill>
                <a:latin typeface="Open Sans"/>
                <a:ea typeface="Open Sans"/>
                <a:cs typeface="Open Sans"/>
                <a:sym typeface="Open Sans"/>
              </a:rPr>
              <a:t>of ideas</a:t>
            </a:r>
            <a:r>
              <a:rPr lang="en" sz="1200">
                <a:solidFill>
                  <a:srgbClr val="B7B7B7"/>
                </a:solidFill>
                <a:latin typeface="Open Sans"/>
                <a:ea typeface="Open Sans"/>
                <a:cs typeface="Open Sans"/>
                <a:sym typeface="Open Sans"/>
              </a:rPr>
              <a:t>			linked	=  ▢ 5%		</a:t>
            </a:r>
            <a:endParaRPr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1200">
                <a:solidFill>
                  <a:srgbClr val="FFFFFF"/>
                </a:solidFill>
                <a:latin typeface="Open Sans"/>
                <a:ea typeface="Open Sans"/>
                <a:cs typeface="Open Sans"/>
                <a:sym typeface="Open Sans"/>
              </a:rPr>
              <a:t>3	Print reference images 	</a:t>
            </a:r>
            <a:endParaRPr b="1" sz="1200">
              <a:solidFill>
                <a:srgbClr val="B7B7B7"/>
              </a:solidFill>
              <a:latin typeface="Open Sans"/>
              <a:ea typeface="Open Sans"/>
              <a:cs typeface="Open Sans"/>
              <a:sym typeface="Open Sans"/>
            </a:endParaRPr>
          </a:p>
          <a:p>
            <a:pPr indent="457200" lvl="0" marL="457200" rtl="0" algn="l">
              <a:lnSpc>
                <a:spcPct val="115000"/>
              </a:lnSpc>
              <a:spcBef>
                <a:spcPts val="0"/>
              </a:spcBef>
              <a:spcAft>
                <a:spcPts val="0"/>
              </a:spcAft>
              <a:buNone/>
            </a:pPr>
            <a:r>
              <a:rPr lang="en" sz="1200">
                <a:solidFill>
                  <a:srgbClr val="B7B7B7"/>
                </a:solidFill>
                <a:latin typeface="Open Sans"/>
                <a:ea typeface="Open Sans"/>
                <a:cs typeface="Open Sans"/>
                <a:sym typeface="Open Sans"/>
              </a:rPr>
              <a:t>_____ </a:t>
            </a:r>
            <a:r>
              <a:rPr i="1" lang="en" sz="1200">
                <a:solidFill>
                  <a:srgbClr val="B7B7B7"/>
                </a:solidFill>
                <a:latin typeface="Open Sans"/>
                <a:ea typeface="Open Sans"/>
                <a:cs typeface="Open Sans"/>
                <a:sym typeface="Open Sans"/>
              </a:rPr>
              <a:t>images </a:t>
            </a:r>
            <a:r>
              <a:rPr lang="en" sz="1200">
                <a:solidFill>
                  <a:srgbClr val="B7B7B7"/>
                </a:solidFill>
                <a:latin typeface="Open Sans"/>
                <a:ea typeface="Open Sans"/>
                <a:cs typeface="Open Sans"/>
                <a:sym typeface="Open Sans"/>
              </a:rPr>
              <a:t>x 5% 					= _____%		</a:t>
            </a:r>
            <a:r>
              <a:rPr i="1" lang="en" sz="1200">
                <a:solidFill>
                  <a:srgbClr val="B7B7B7"/>
                </a:solidFill>
                <a:latin typeface="Open Sans"/>
                <a:ea typeface="Open Sans"/>
                <a:cs typeface="Open Sans"/>
                <a:sym typeface="Open Sans"/>
              </a:rPr>
              <a:t>maximum of 8 images</a:t>
            </a:r>
            <a:endParaRPr i="1"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1200">
                <a:solidFill>
                  <a:srgbClr val="FFFFFF"/>
                </a:solidFill>
                <a:latin typeface="Open Sans"/>
                <a:ea typeface="Open Sans"/>
                <a:cs typeface="Open Sans"/>
                <a:sym typeface="Open Sans"/>
              </a:rPr>
              <a:t>4	Thumbnail compositions</a:t>
            </a:r>
            <a:r>
              <a:rPr b="1" lang="en" sz="1200">
                <a:solidFill>
                  <a:srgbClr val="B7B7B7"/>
                </a:solidFill>
                <a:latin typeface="Open Sans"/>
                <a:ea typeface="Open Sans"/>
                <a:cs typeface="Open Sans"/>
                <a:sym typeface="Open Sans"/>
              </a:rPr>
              <a:t>	</a:t>
            </a:r>
            <a:endParaRPr b="1" sz="1200">
              <a:solidFill>
                <a:srgbClr val="B7B7B7"/>
              </a:solidFill>
              <a:latin typeface="Open Sans"/>
              <a:ea typeface="Open Sans"/>
              <a:cs typeface="Open Sans"/>
              <a:sym typeface="Open Sans"/>
            </a:endParaRPr>
          </a:p>
          <a:p>
            <a:pPr indent="457200" lvl="0" marL="0" rtl="0" algn="l">
              <a:lnSpc>
                <a:spcPct val="115000"/>
              </a:lnSpc>
              <a:spcBef>
                <a:spcPts val="0"/>
              </a:spcBef>
              <a:spcAft>
                <a:spcPts val="0"/>
              </a:spcAft>
              <a:buNone/>
            </a:pPr>
            <a:r>
              <a:rPr lang="en" sz="1200">
                <a:solidFill>
                  <a:srgbClr val="B7B7B7"/>
                </a:solidFill>
                <a:latin typeface="Open Sans"/>
                <a:ea typeface="Open Sans"/>
                <a:cs typeface="Open Sans"/>
                <a:sym typeface="Open Sans"/>
              </a:rPr>
              <a:t>	_____ </a:t>
            </a:r>
            <a:r>
              <a:rPr i="1" lang="en" sz="1200">
                <a:solidFill>
                  <a:srgbClr val="B7B7B7"/>
                </a:solidFill>
                <a:latin typeface="Open Sans"/>
                <a:ea typeface="Open Sans"/>
                <a:cs typeface="Open Sans"/>
                <a:sym typeface="Open Sans"/>
              </a:rPr>
              <a:t>thumbnails </a:t>
            </a:r>
            <a:r>
              <a:rPr lang="en" sz="1200">
                <a:solidFill>
                  <a:srgbClr val="B7B7B7"/>
                </a:solidFill>
                <a:latin typeface="Open Sans"/>
                <a:ea typeface="Open Sans"/>
                <a:cs typeface="Open Sans"/>
                <a:sym typeface="Open Sans"/>
              </a:rPr>
              <a:t>x 5% 				= _____%		</a:t>
            </a:r>
            <a:r>
              <a:rPr i="1" lang="en" sz="1200">
                <a:solidFill>
                  <a:srgbClr val="B7B7B7"/>
                </a:solidFill>
                <a:latin typeface="Open Sans"/>
                <a:ea typeface="Open Sans"/>
                <a:cs typeface="Open Sans"/>
                <a:sym typeface="Open Sans"/>
              </a:rPr>
              <a:t>max of 10 thumbnails</a:t>
            </a:r>
            <a:endParaRPr i="1"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1200">
                <a:solidFill>
                  <a:srgbClr val="FFFFFF"/>
                </a:solidFill>
                <a:latin typeface="Open Sans"/>
                <a:ea typeface="Open Sans"/>
                <a:cs typeface="Open Sans"/>
                <a:sym typeface="Open Sans"/>
              </a:rPr>
              <a:t>5	Rough copy</a:t>
            </a:r>
            <a:endParaRPr b="1" sz="1200">
              <a:solidFill>
                <a:srgbClr val="B7B7B7"/>
              </a:solidFill>
              <a:latin typeface="Open Sans"/>
              <a:ea typeface="Open Sans"/>
              <a:cs typeface="Open Sans"/>
              <a:sym typeface="Open Sans"/>
            </a:endParaRPr>
          </a:p>
          <a:p>
            <a:pPr indent="457200" lvl="0" marL="0" rtl="0" algn="l">
              <a:lnSpc>
                <a:spcPct val="115000"/>
              </a:lnSpc>
              <a:spcBef>
                <a:spcPts val="0"/>
              </a:spcBef>
              <a:spcAft>
                <a:spcPts val="0"/>
              </a:spcAft>
              <a:buNone/>
            </a:pPr>
            <a:r>
              <a:rPr lang="en" sz="1200">
                <a:solidFill>
                  <a:srgbClr val="B7B7B7"/>
                </a:solidFill>
                <a:latin typeface="Open Sans"/>
                <a:ea typeface="Open Sans"/>
                <a:cs typeface="Open Sans"/>
                <a:sym typeface="Open Sans"/>
              </a:rPr>
              <a:t>	_____ </a:t>
            </a:r>
            <a:r>
              <a:rPr i="1" lang="en" sz="1200">
                <a:solidFill>
                  <a:srgbClr val="B7B7B7"/>
                </a:solidFill>
                <a:latin typeface="Open Sans"/>
                <a:ea typeface="Open Sans"/>
                <a:cs typeface="Open Sans"/>
                <a:sym typeface="Open Sans"/>
              </a:rPr>
              <a:t>drawing </a:t>
            </a:r>
            <a:r>
              <a:rPr lang="en" sz="1200">
                <a:solidFill>
                  <a:srgbClr val="B7B7B7"/>
                </a:solidFill>
                <a:latin typeface="Open Sans"/>
                <a:ea typeface="Open Sans"/>
                <a:cs typeface="Open Sans"/>
                <a:sym typeface="Open Sans"/>
              </a:rPr>
              <a:t>x 25%				= _____%		</a:t>
            </a:r>
            <a:r>
              <a:rPr i="1" lang="en" sz="1200">
                <a:solidFill>
                  <a:srgbClr val="B7B7B7"/>
                </a:solidFill>
                <a:latin typeface="Open Sans"/>
                <a:ea typeface="Open Sans"/>
                <a:cs typeface="Open Sans"/>
                <a:sym typeface="Open Sans"/>
              </a:rPr>
              <a:t>great quality or better</a:t>
            </a:r>
            <a:endParaRPr i="1"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200">
              <a:solidFill>
                <a:srgbClr val="B7B7B7"/>
              </a:solidFill>
              <a:latin typeface="Open Sans"/>
              <a:ea typeface="Open Sans"/>
              <a:cs typeface="Open Sans"/>
              <a:sym typeface="Open Sans"/>
            </a:endParaRPr>
          </a:p>
          <a:p>
            <a:pPr indent="457200" lvl="0" marL="0" rtl="0" algn="l">
              <a:lnSpc>
                <a:spcPct val="115000"/>
              </a:lnSpc>
              <a:spcBef>
                <a:spcPts val="0"/>
              </a:spcBef>
              <a:spcAft>
                <a:spcPts val="0"/>
              </a:spcAft>
              <a:buNone/>
            </a:pPr>
            <a:r>
              <a:rPr b="1" lang="en" sz="1800">
                <a:solidFill>
                  <a:srgbClr val="FFFFFF"/>
                </a:solidFill>
                <a:latin typeface="Open Sans"/>
                <a:ea typeface="Open Sans"/>
                <a:cs typeface="Open Sans"/>
                <a:sym typeface="Open Sans"/>
              </a:rPr>
              <a:t>Total	=  _____%</a:t>
            </a:r>
            <a:endParaRPr b="1" sz="1200">
              <a:solidFill>
                <a:srgbClr val="FFFFFF"/>
              </a:solidFill>
              <a:latin typeface="Open Sans"/>
              <a:ea typeface="Open Sans"/>
              <a:cs typeface="Open Sans"/>
              <a:sym typeface="Open Sans"/>
            </a:endParaRPr>
          </a:p>
          <a:p>
            <a:pPr indent="457200" lvl="0" marL="0" rtl="0" algn="l">
              <a:lnSpc>
                <a:spcPct val="115000"/>
              </a:lnSpc>
              <a:spcBef>
                <a:spcPts val="0"/>
              </a:spcBef>
              <a:spcAft>
                <a:spcPts val="0"/>
              </a:spcAft>
              <a:buNone/>
            </a:pPr>
            <a:r>
              <a:t/>
            </a:r>
            <a:endParaRPr b="1" sz="1200">
              <a:solidFill>
                <a:srgbClr val="B7B7B7"/>
              </a:solidFill>
              <a:latin typeface="Open Sans"/>
              <a:ea typeface="Open Sans"/>
              <a:cs typeface="Open Sans"/>
              <a:sym typeface="Open Sans"/>
            </a:endParaRPr>
          </a:p>
          <a:p>
            <a:pPr indent="457200" lvl="0" marL="0" rtl="0" algn="l">
              <a:lnSpc>
                <a:spcPct val="115000"/>
              </a:lnSpc>
              <a:spcBef>
                <a:spcPts val="0"/>
              </a:spcBef>
              <a:spcAft>
                <a:spcPts val="0"/>
              </a:spcAft>
              <a:buNone/>
            </a:pPr>
            <a:r>
              <a:t/>
            </a:r>
            <a:endParaRPr b="1"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1200">
                <a:solidFill>
                  <a:srgbClr val="FFFFFF"/>
                </a:solidFill>
                <a:latin typeface="Open Sans"/>
                <a:ea typeface="Open Sans"/>
                <a:cs typeface="Open Sans"/>
                <a:sym typeface="Open Sans"/>
              </a:rPr>
              <a:t>NOTE: </a:t>
            </a:r>
            <a:r>
              <a:rPr lang="en" sz="1200">
                <a:solidFill>
                  <a:srgbClr val="B7B7B7"/>
                </a:solidFill>
                <a:latin typeface="Open Sans"/>
                <a:ea typeface="Open Sans"/>
                <a:cs typeface="Open Sans"/>
                <a:sym typeface="Open Sans"/>
              </a:rPr>
              <a:t>If you simply copy a picture from the internet, your mark drops to </a:t>
            </a:r>
            <a:r>
              <a:rPr b="1" lang="en" sz="1200">
                <a:solidFill>
                  <a:srgbClr val="FFFFFF"/>
                </a:solidFill>
                <a:latin typeface="Open Sans"/>
                <a:ea typeface="Open Sans"/>
                <a:cs typeface="Open Sans"/>
                <a:sym typeface="Open Sans"/>
              </a:rPr>
              <a:t>25%</a:t>
            </a:r>
            <a:r>
              <a:rPr lang="en" sz="1200">
                <a:solidFill>
                  <a:srgbClr val="B7B7B7"/>
                </a:solidFill>
                <a:latin typeface="Open Sans"/>
                <a:ea typeface="Open Sans"/>
                <a:cs typeface="Open Sans"/>
                <a:sym typeface="Open Sans"/>
              </a:rPr>
              <a:t>.</a:t>
            </a:r>
            <a:endParaRPr sz="1200">
              <a:solidFill>
                <a:srgbClr val="B7B7B7"/>
              </a:solidFill>
              <a:latin typeface="Open Sans"/>
              <a:ea typeface="Open Sans"/>
              <a:cs typeface="Open Sans"/>
              <a:sym typeface="Open Sans"/>
            </a:endParaRPr>
          </a:p>
          <a:p>
            <a:pPr indent="0" lvl="0" marL="0" rtl="0" algn="l">
              <a:spcBef>
                <a:spcPts val="0"/>
              </a:spcBef>
              <a:spcAft>
                <a:spcPts val="0"/>
              </a:spcAft>
              <a:buNone/>
            </a:pPr>
            <a:r>
              <a:t/>
            </a:r>
            <a:endParaRPr>
              <a:solidFill>
                <a:srgbClr val="B7B7B7"/>
              </a:solidFill>
              <a:latin typeface="Average"/>
              <a:ea typeface="Average"/>
              <a:cs typeface="Average"/>
              <a:sym typeface="Average"/>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6" name="Shape 446"/>
        <p:cNvGrpSpPr/>
        <p:nvPr/>
      </p:nvGrpSpPr>
      <p:grpSpPr>
        <a:xfrm>
          <a:off x="0" y="0"/>
          <a:ext cx="0" cy="0"/>
          <a:chOff x="0" y="0"/>
          <a:chExt cx="0" cy="0"/>
        </a:xfrm>
      </p:grpSpPr>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0" name="Shape 450"/>
        <p:cNvGrpSpPr/>
        <p:nvPr/>
      </p:nvGrpSpPr>
      <p:grpSpPr>
        <a:xfrm>
          <a:off x="0" y="0"/>
          <a:ext cx="0" cy="0"/>
          <a:chOff x="0" y="0"/>
          <a:chExt cx="0" cy="0"/>
        </a:xfrm>
      </p:grpSpPr>
      <p:sp>
        <p:nvSpPr>
          <p:cNvPr descr="Title" id="451" name="Google Shape;451;p85"/>
          <p:cNvSpPr txBox="1"/>
          <p:nvPr/>
        </p:nvSpPr>
        <p:spPr>
          <a:xfrm>
            <a:off x="0" y="457200"/>
            <a:ext cx="9144000" cy="1375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300">
                <a:solidFill>
                  <a:srgbClr val="FFFFFF"/>
                </a:solidFill>
                <a:latin typeface="Oswald"/>
                <a:ea typeface="Oswald"/>
                <a:cs typeface="Oswald"/>
                <a:sym typeface="Oswald"/>
              </a:rPr>
              <a:t>Gabriel Espinoza developing his painting idea</a:t>
            </a:r>
            <a:endParaRPr sz="1500">
              <a:solidFill>
                <a:srgbClr val="AAAAAA"/>
              </a:solidFill>
              <a:latin typeface="Average"/>
              <a:ea typeface="Average"/>
              <a:cs typeface="Average"/>
              <a:sym typeface="Average"/>
            </a:endParaRPr>
          </a:p>
        </p:txBody>
      </p:sp>
      <p:sp>
        <p:nvSpPr>
          <p:cNvPr descr="Translations" id="452" name="Google Shape;452;p85"/>
          <p:cNvSpPr txBox="1"/>
          <p:nvPr/>
        </p:nvSpPr>
        <p:spPr>
          <a:xfrm>
            <a:off x="0" y="1832700"/>
            <a:ext cx="9144000" cy="45720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800">
                <a:solidFill>
                  <a:srgbClr val="AAAAAA"/>
                </a:solidFill>
                <a:latin typeface="Average"/>
                <a:ea typeface="Average"/>
                <a:cs typeface="Average"/>
                <a:sym typeface="Average"/>
              </a:rPr>
              <a:t>غابرييل إسبينوزا يطور فكرة لوحته</a:t>
            </a:r>
            <a:endParaRPr sz="1800">
              <a:solidFill>
                <a:srgbClr val="AAAAAA"/>
              </a:solidFill>
              <a:latin typeface="Average"/>
              <a:ea typeface="Average"/>
              <a:cs typeface="Average"/>
              <a:sym typeface="Average"/>
            </a:endParaRPr>
          </a:p>
          <a:p>
            <a:pPr indent="0" lvl="0" marL="0" rtl="0" algn="ctr">
              <a:spcBef>
                <a:spcPts val="1000"/>
              </a:spcBef>
              <a:spcAft>
                <a:spcPts val="0"/>
              </a:spcAft>
              <a:buNone/>
            </a:pPr>
            <a:r>
              <a:rPr lang="en" sz="1800">
                <a:solidFill>
                  <a:srgbClr val="AAAAAA"/>
                </a:solidFill>
                <a:latin typeface="Average"/>
                <a:ea typeface="Average"/>
                <a:cs typeface="Average"/>
                <a:sym typeface="Average"/>
              </a:rPr>
              <a:t>加布里埃尔·埃斯皮诺萨正在构思他的绘画理念</a:t>
            </a:r>
            <a:endParaRPr sz="1800">
              <a:solidFill>
                <a:srgbClr val="AAAAAA"/>
              </a:solidFill>
              <a:latin typeface="Average"/>
              <a:ea typeface="Average"/>
              <a:cs typeface="Average"/>
              <a:sym typeface="Average"/>
            </a:endParaRPr>
          </a:p>
          <a:p>
            <a:pPr indent="0" lvl="0" marL="0" rtl="1" algn="ctr">
              <a:spcBef>
                <a:spcPts val="1000"/>
              </a:spcBef>
              <a:spcAft>
                <a:spcPts val="0"/>
              </a:spcAft>
              <a:buNone/>
            </a:pPr>
            <a:r>
              <a:rPr lang="en" sz="1800">
                <a:solidFill>
                  <a:srgbClr val="AAAAAA"/>
                </a:solidFill>
                <a:latin typeface="Average"/>
                <a:ea typeface="Average"/>
                <a:cs typeface="Average"/>
                <a:sym typeface="Average"/>
              </a:rPr>
              <a:t>گابریل اسپینوزا در حال توسعه ایده نقاشی‌اش</a:t>
            </a:r>
            <a:endParaRPr sz="1800">
              <a:solidFill>
                <a:srgbClr val="AAAAAA"/>
              </a:solidFill>
              <a:latin typeface="Average"/>
              <a:ea typeface="Average"/>
              <a:cs typeface="Average"/>
              <a:sym typeface="Average"/>
            </a:endParaRPr>
          </a:p>
          <a:p>
            <a:pPr indent="0" lvl="0" marL="0" rtl="0" algn="ctr">
              <a:spcBef>
                <a:spcPts val="1000"/>
              </a:spcBef>
              <a:spcAft>
                <a:spcPts val="0"/>
              </a:spcAft>
              <a:buNone/>
            </a:pPr>
            <a:r>
              <a:rPr lang="en" sz="1800">
                <a:solidFill>
                  <a:srgbClr val="AAAAAA"/>
                </a:solidFill>
                <a:latin typeface="Average"/>
                <a:ea typeface="Average"/>
                <a:cs typeface="Average"/>
                <a:sym typeface="Average"/>
              </a:rPr>
              <a:t>Gabriel Espinoza entwickelt seine Malereiidee</a:t>
            </a:r>
            <a:endParaRPr sz="1800">
              <a:solidFill>
                <a:srgbClr val="AAAAAA"/>
              </a:solidFill>
              <a:latin typeface="Average"/>
              <a:ea typeface="Average"/>
              <a:cs typeface="Average"/>
              <a:sym typeface="Average"/>
            </a:endParaRPr>
          </a:p>
          <a:p>
            <a:pPr indent="0" lvl="0" marL="0" rtl="0" algn="ctr">
              <a:spcBef>
                <a:spcPts val="1000"/>
              </a:spcBef>
              <a:spcAft>
                <a:spcPts val="0"/>
              </a:spcAft>
              <a:buNone/>
            </a:pPr>
            <a:r>
              <a:rPr lang="en" sz="1800">
                <a:solidFill>
                  <a:srgbClr val="AAAAAA"/>
                </a:solidFill>
                <a:latin typeface="Average"/>
                <a:ea typeface="Average"/>
                <a:cs typeface="Average"/>
                <a:sym typeface="Average"/>
              </a:rPr>
              <a:t>गेब्रियल एस्पिनोज़ा अपनी पेंटिंग के विचार को विकसित करते हुए</a:t>
            </a:r>
            <a:endParaRPr sz="1800">
              <a:solidFill>
                <a:srgbClr val="AAAAAA"/>
              </a:solidFill>
              <a:latin typeface="Average"/>
              <a:ea typeface="Average"/>
              <a:cs typeface="Average"/>
              <a:sym typeface="Average"/>
            </a:endParaRPr>
          </a:p>
          <a:p>
            <a:pPr indent="0" lvl="0" marL="0" rtl="0" algn="ctr">
              <a:spcBef>
                <a:spcPts val="1000"/>
              </a:spcBef>
              <a:spcAft>
                <a:spcPts val="0"/>
              </a:spcAft>
              <a:buNone/>
            </a:pPr>
            <a:r>
              <a:rPr lang="en" sz="1800">
                <a:solidFill>
                  <a:srgbClr val="AAAAAA"/>
                </a:solidFill>
                <a:latin typeface="Average"/>
                <a:ea typeface="Average"/>
                <a:cs typeface="Average"/>
                <a:sym typeface="Average"/>
              </a:rPr>
              <a:t>가브리엘 에스피노자가 자신의 그림 아이디어를 발전시키고 있다</a:t>
            </a:r>
            <a:endParaRPr sz="1800">
              <a:solidFill>
                <a:srgbClr val="AAAAAA"/>
              </a:solidFill>
              <a:latin typeface="Average"/>
              <a:ea typeface="Average"/>
              <a:cs typeface="Average"/>
              <a:sym typeface="Average"/>
            </a:endParaRPr>
          </a:p>
          <a:p>
            <a:pPr indent="0" lvl="0" marL="0" rtl="0" algn="ctr">
              <a:spcBef>
                <a:spcPts val="1000"/>
              </a:spcBef>
              <a:spcAft>
                <a:spcPts val="0"/>
              </a:spcAft>
              <a:buNone/>
            </a:pPr>
            <a:r>
              <a:rPr lang="en" sz="1800">
                <a:solidFill>
                  <a:srgbClr val="AAAAAA"/>
                </a:solidFill>
                <a:latin typeface="Average"/>
                <a:ea typeface="Average"/>
                <a:cs typeface="Average"/>
                <a:sym typeface="Average"/>
              </a:rPr>
              <a:t>Gabriel Espinoza fikra xwe ya wênesaziyê pêş dixe</a:t>
            </a:r>
            <a:endParaRPr sz="1800">
              <a:solidFill>
                <a:srgbClr val="AAAAAA"/>
              </a:solidFill>
              <a:latin typeface="Average"/>
              <a:ea typeface="Average"/>
              <a:cs typeface="Average"/>
              <a:sym typeface="Average"/>
            </a:endParaRPr>
          </a:p>
          <a:p>
            <a:pPr indent="0" lvl="0" marL="0" rtl="0" algn="ctr">
              <a:spcBef>
                <a:spcPts val="1000"/>
              </a:spcBef>
              <a:spcAft>
                <a:spcPts val="0"/>
              </a:spcAft>
              <a:buNone/>
            </a:pPr>
            <a:r>
              <a:rPr lang="en" sz="1800">
                <a:solidFill>
                  <a:srgbClr val="AAAAAA"/>
                </a:solidFill>
                <a:latin typeface="Average"/>
                <a:ea typeface="Average"/>
                <a:cs typeface="Average"/>
                <a:sym typeface="Average"/>
              </a:rPr>
              <a:t>Габријел Еспиноза развија своју идеју за сликање</a:t>
            </a:r>
            <a:endParaRPr sz="1800">
              <a:solidFill>
                <a:srgbClr val="AAAAAA"/>
              </a:solidFill>
              <a:latin typeface="Average"/>
              <a:ea typeface="Average"/>
              <a:cs typeface="Average"/>
              <a:sym typeface="Average"/>
            </a:endParaRPr>
          </a:p>
          <a:p>
            <a:pPr indent="0" lvl="0" marL="0" rtl="0" algn="ctr">
              <a:spcBef>
                <a:spcPts val="1000"/>
              </a:spcBef>
              <a:spcAft>
                <a:spcPts val="0"/>
              </a:spcAft>
              <a:buNone/>
            </a:pPr>
            <a:r>
              <a:rPr lang="en" sz="1800">
                <a:solidFill>
                  <a:srgbClr val="AAAAAA"/>
                </a:solidFill>
                <a:latin typeface="Average"/>
                <a:ea typeface="Average"/>
                <a:cs typeface="Average"/>
                <a:sym typeface="Average"/>
              </a:rPr>
              <a:t>Gabriel Espinoza desarrollando su idea de pintura</a:t>
            </a:r>
            <a:endParaRPr sz="1800">
              <a:solidFill>
                <a:srgbClr val="AAAAAA"/>
              </a:solidFill>
              <a:latin typeface="Average"/>
              <a:ea typeface="Average"/>
              <a:cs typeface="Average"/>
              <a:sym typeface="Average"/>
            </a:endParaRPr>
          </a:p>
          <a:p>
            <a:pPr indent="0" lvl="0" marL="0" rtl="0" algn="ctr">
              <a:spcBef>
                <a:spcPts val="1000"/>
              </a:spcBef>
              <a:spcAft>
                <a:spcPts val="0"/>
              </a:spcAft>
              <a:buNone/>
            </a:pPr>
            <a:r>
              <a:rPr lang="en" sz="1800">
                <a:solidFill>
                  <a:srgbClr val="AAAAAA"/>
                </a:solidFill>
                <a:latin typeface="Average"/>
                <a:ea typeface="Average"/>
                <a:cs typeface="Average"/>
                <a:sym typeface="Average"/>
              </a:rPr>
              <a:t>Si Gabriel Espinoza ay bumubuo ng kanyang ideya sa pagpipinta</a:t>
            </a:r>
            <a:endParaRPr sz="1800">
              <a:solidFill>
                <a:srgbClr val="AAAAAA"/>
              </a:solidFill>
              <a:latin typeface="Average"/>
              <a:ea typeface="Average"/>
              <a:cs typeface="Average"/>
              <a:sym typeface="Average"/>
            </a:endParaRPr>
          </a:p>
          <a:p>
            <a:pPr indent="0" lvl="0" marL="0" rtl="0" algn="ctr">
              <a:spcBef>
                <a:spcPts val="1000"/>
              </a:spcBef>
              <a:spcAft>
                <a:spcPts val="1000"/>
              </a:spcAft>
              <a:buNone/>
            </a:pPr>
            <a:r>
              <a:rPr lang="en" sz="1800">
                <a:solidFill>
                  <a:srgbClr val="AAAAAA"/>
                </a:solidFill>
                <a:latin typeface="Average"/>
                <a:ea typeface="Average"/>
                <a:cs typeface="Average"/>
                <a:sym typeface="Average"/>
              </a:rPr>
              <a:t>Габріель Еспіноза розвиває свою ідею картини</a:t>
            </a:r>
            <a:endParaRPr sz="3900">
              <a:solidFill>
                <a:srgbClr val="CACACA"/>
              </a:solidFill>
              <a:latin typeface="Average"/>
              <a:ea typeface="Average"/>
              <a:cs typeface="Average"/>
              <a:sym typeface="Average"/>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6" name="Shape 456"/>
        <p:cNvGrpSpPr/>
        <p:nvPr/>
      </p:nvGrpSpPr>
      <p:grpSpPr>
        <a:xfrm>
          <a:off x="0" y="0"/>
          <a:ext cx="0" cy="0"/>
          <a:chOff x="0" y="0"/>
          <a:chExt cx="0" cy="0"/>
        </a:xfrm>
      </p:grpSpPr>
      <p:pic>
        <p:nvPicPr>
          <p:cNvPr id="457" name="Google Shape;457;p86"/>
          <p:cNvPicPr preferRelativeResize="0"/>
          <p:nvPr/>
        </p:nvPicPr>
        <p:blipFill>
          <a:blip r:embed="rId3">
            <a:alphaModFix/>
          </a:blip>
          <a:stretch>
            <a:fillRect/>
          </a:stretch>
        </p:blipFill>
        <p:spPr>
          <a:xfrm>
            <a:off x="0" y="389663"/>
            <a:ext cx="4572000" cy="6037060"/>
          </a:xfrm>
          <a:prstGeom prst="rect">
            <a:avLst/>
          </a:prstGeom>
          <a:noFill/>
          <a:ln>
            <a:noFill/>
          </a:ln>
        </p:spPr>
      </p:pic>
      <p:pic>
        <p:nvPicPr>
          <p:cNvPr id="458" name="Google Shape;458;p86"/>
          <p:cNvPicPr preferRelativeResize="0"/>
          <p:nvPr/>
        </p:nvPicPr>
        <p:blipFill>
          <a:blip r:embed="rId4">
            <a:alphaModFix/>
          </a:blip>
          <a:stretch>
            <a:fillRect/>
          </a:stretch>
        </p:blipFill>
        <p:spPr>
          <a:xfrm>
            <a:off x="4572000" y="389650"/>
            <a:ext cx="4572000" cy="607868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42"/>
          <p:cNvSpPr txBox="1"/>
          <p:nvPr/>
        </p:nvSpPr>
        <p:spPr>
          <a:xfrm>
            <a:off x="4822025" y="0"/>
            <a:ext cx="4322100" cy="50292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Willie Torbert</a:t>
            </a:r>
            <a:r>
              <a:rPr b="1" lang="en" sz="2400">
                <a:solidFill>
                  <a:srgbClr val="B7B7B7"/>
                </a:solidFill>
                <a:latin typeface="Cabin"/>
                <a:ea typeface="Cabin"/>
                <a:cs typeface="Cabin"/>
                <a:sym typeface="Cabin"/>
              </a:rPr>
              <a:t> (US)</a:t>
            </a:r>
            <a:endParaRPr b="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b="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b="1" i="1" lang="en" sz="2400">
                <a:solidFill>
                  <a:srgbClr val="FFFFFF"/>
                </a:solidFill>
                <a:latin typeface="Cabin"/>
                <a:ea typeface="Cabin"/>
                <a:cs typeface="Cabin"/>
                <a:sym typeface="Cabin"/>
              </a:rPr>
              <a:t>Admiration Dedication</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2016</a:t>
            </a:r>
            <a:endParaRPr b="1" sz="2400">
              <a:solidFill>
                <a:srgbClr val="FFFFFF"/>
              </a:solidFill>
              <a:latin typeface="Cabin"/>
              <a:ea typeface="Cabin"/>
              <a:cs typeface="Cabin"/>
              <a:sym typeface="Cabin"/>
            </a:endParaRPr>
          </a:p>
        </p:txBody>
      </p:sp>
      <p:pic>
        <p:nvPicPr>
          <p:cNvPr descr="Image" id="190" name="Google Shape;190;p42"/>
          <p:cNvPicPr preferRelativeResize="0"/>
          <p:nvPr/>
        </p:nvPicPr>
        <p:blipFill>
          <a:blip r:embed="rId3">
            <a:alphaModFix/>
          </a:blip>
          <a:stretch>
            <a:fillRect/>
          </a:stretch>
        </p:blipFill>
        <p:spPr>
          <a:xfrm>
            <a:off x="-6" y="0"/>
            <a:ext cx="4822031" cy="6858000"/>
          </a:xfrm>
          <a:prstGeom prst="rect">
            <a:avLst/>
          </a:prstGeom>
          <a:noFill/>
          <a:ln>
            <a:noFill/>
          </a:ln>
        </p:spPr>
      </p:pic>
      <p:pic>
        <p:nvPicPr>
          <p:cNvPr id="191" name="Google Shape;191;p42"/>
          <p:cNvPicPr preferRelativeResize="0"/>
          <p:nvPr/>
        </p:nvPicPr>
        <p:blipFill rotWithShape="1">
          <a:blip r:embed="rId4">
            <a:alphaModFix/>
          </a:blip>
          <a:srcRect b="47802" l="1188" r="79916" t="21966"/>
          <a:stretch/>
        </p:blipFill>
        <p:spPr>
          <a:xfrm>
            <a:off x="6068675" y="5029200"/>
            <a:ext cx="1828802" cy="1828801"/>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pic>
        <p:nvPicPr>
          <p:cNvPr id="463" name="Google Shape;463;p87"/>
          <p:cNvPicPr preferRelativeResize="0"/>
          <p:nvPr/>
        </p:nvPicPr>
        <p:blipFill>
          <a:blip r:embed="rId3">
            <a:alphaModFix/>
          </a:blip>
          <a:stretch>
            <a:fillRect/>
          </a:stretch>
        </p:blipFill>
        <p:spPr>
          <a:xfrm>
            <a:off x="2411115" y="594265"/>
            <a:ext cx="4278927" cy="2674333"/>
          </a:xfrm>
          <a:prstGeom prst="rect">
            <a:avLst/>
          </a:prstGeom>
          <a:noFill/>
          <a:ln>
            <a:noFill/>
          </a:ln>
        </p:spPr>
      </p:pic>
      <p:sp>
        <p:nvSpPr>
          <p:cNvPr id="464" name="Google Shape;464;p87"/>
          <p:cNvSpPr txBox="1"/>
          <p:nvPr/>
        </p:nvSpPr>
        <p:spPr>
          <a:xfrm>
            <a:off x="419182" y="6454588"/>
            <a:ext cx="8305500" cy="393600"/>
          </a:xfrm>
          <a:prstGeom prst="rect">
            <a:avLst/>
          </a:prstGeom>
          <a:noFill/>
          <a:ln>
            <a:noFill/>
          </a:ln>
        </p:spPr>
        <p:txBody>
          <a:bodyPr anchorCtr="0" anchor="t" bIns="82300" lIns="82300" spcFirstLastPara="1" rIns="82300" wrap="square" tIns="82300">
            <a:noAutofit/>
          </a:bodyPr>
          <a:lstStyle/>
          <a:p>
            <a:pPr indent="0" lvl="0" marL="0" rtl="0" algn="l">
              <a:spcBef>
                <a:spcPts val="0"/>
              </a:spcBef>
              <a:spcAft>
                <a:spcPts val="0"/>
              </a:spcAft>
              <a:buClr>
                <a:schemeClr val="dk1"/>
              </a:buClr>
              <a:buSzPts val="1000"/>
              <a:buFont typeface="Arial"/>
              <a:buNone/>
            </a:pPr>
            <a:r>
              <a:rPr lang="en" sz="700">
                <a:solidFill>
                  <a:srgbClr val="999999"/>
                </a:solidFill>
                <a:latin typeface="Open Sans"/>
                <a:ea typeface="Open Sans"/>
                <a:cs typeface="Open Sans"/>
                <a:sym typeface="Open Sans"/>
              </a:rPr>
              <a:t>Gather as many images as you wish. Drop them onto this slide and arrange them. You get points for </a:t>
            </a:r>
            <a:r>
              <a:rPr b="1" lang="en" sz="700">
                <a:solidFill>
                  <a:schemeClr val="dk1"/>
                </a:solidFill>
                <a:latin typeface="Open Sans"/>
                <a:ea typeface="Open Sans"/>
                <a:cs typeface="Open Sans"/>
                <a:sym typeface="Open Sans"/>
              </a:rPr>
              <a:t>up to 8 printed images</a:t>
            </a:r>
            <a:r>
              <a:rPr lang="en" sz="700">
                <a:solidFill>
                  <a:srgbClr val="999999"/>
                </a:solidFill>
                <a:latin typeface="Open Sans"/>
                <a:ea typeface="Open Sans"/>
                <a:cs typeface="Open Sans"/>
                <a:sym typeface="Open Sans"/>
              </a:rPr>
              <a:t> that you hand in.</a:t>
            </a:r>
            <a:endParaRPr sz="700">
              <a:solidFill>
                <a:srgbClr val="999999"/>
              </a:solidFill>
              <a:latin typeface="Open Sans"/>
              <a:ea typeface="Open Sans"/>
              <a:cs typeface="Open Sans"/>
              <a:sym typeface="Open Sans"/>
            </a:endParaRPr>
          </a:p>
          <a:p>
            <a:pPr indent="0" lvl="0" marL="0" rtl="0" algn="l">
              <a:spcBef>
                <a:spcPts val="0"/>
              </a:spcBef>
              <a:spcAft>
                <a:spcPts val="0"/>
              </a:spcAft>
              <a:buClr>
                <a:schemeClr val="dk1"/>
              </a:buClr>
              <a:buSzPts val="1000"/>
              <a:buFont typeface="Arial"/>
              <a:buNone/>
            </a:pPr>
            <a:r>
              <a:rPr lang="en" sz="700">
                <a:solidFill>
                  <a:srgbClr val="999999"/>
                </a:solidFill>
                <a:latin typeface="Open Sans"/>
                <a:ea typeface="Open Sans"/>
                <a:cs typeface="Open Sans"/>
                <a:sym typeface="Open Sans"/>
              </a:rPr>
              <a:t>Photographs are the most useful for developing an idea. However, up to half your images can be of other people’s artworks. Use the best quality images you can. </a:t>
            </a:r>
            <a:endParaRPr sz="700">
              <a:solidFill>
                <a:srgbClr val="999999"/>
              </a:solidFill>
              <a:latin typeface="Open Sans"/>
              <a:ea typeface="Open Sans"/>
              <a:cs typeface="Open Sans"/>
              <a:sym typeface="Open Sans"/>
            </a:endParaRPr>
          </a:p>
          <a:p>
            <a:pPr indent="0" lvl="0" marL="0" rtl="0" algn="l">
              <a:spcBef>
                <a:spcPts val="0"/>
              </a:spcBef>
              <a:spcAft>
                <a:spcPts val="0"/>
              </a:spcAft>
              <a:buNone/>
            </a:pPr>
            <a:r>
              <a:t/>
            </a:r>
            <a:endParaRPr sz="700">
              <a:solidFill>
                <a:srgbClr val="999999"/>
              </a:solidFill>
              <a:latin typeface="Open Sans"/>
              <a:ea typeface="Open Sans"/>
              <a:cs typeface="Open Sans"/>
              <a:sym typeface="Open Sans"/>
            </a:endParaRPr>
          </a:p>
        </p:txBody>
      </p:sp>
      <p:sp>
        <p:nvSpPr>
          <p:cNvPr id="465" name="Google Shape;465;p87"/>
          <p:cNvSpPr txBox="1"/>
          <p:nvPr/>
        </p:nvSpPr>
        <p:spPr>
          <a:xfrm>
            <a:off x="0" y="0"/>
            <a:ext cx="9144000" cy="459900"/>
          </a:xfrm>
          <a:prstGeom prst="rect">
            <a:avLst/>
          </a:prstGeom>
          <a:noFill/>
          <a:ln>
            <a:noFill/>
          </a:ln>
        </p:spPr>
        <p:txBody>
          <a:bodyPr anchorCtr="0" anchor="t" bIns="82300" lIns="82300" spcFirstLastPara="1" rIns="82300" wrap="square" tIns="82300">
            <a:noAutofit/>
          </a:bodyPr>
          <a:lstStyle/>
          <a:p>
            <a:pPr indent="0" lvl="0" marL="0" rtl="0" algn="ctr">
              <a:spcBef>
                <a:spcPts val="0"/>
              </a:spcBef>
              <a:spcAft>
                <a:spcPts val="0"/>
              </a:spcAft>
              <a:buNone/>
            </a:pPr>
            <a:r>
              <a:rPr b="1" lang="en" sz="1500">
                <a:latin typeface="Open Sans"/>
                <a:ea typeface="Open Sans"/>
                <a:cs typeface="Open Sans"/>
                <a:sym typeface="Open Sans"/>
              </a:rPr>
              <a:t>Gabriel Espinoza </a:t>
            </a:r>
            <a:r>
              <a:rPr lang="en" sz="1500">
                <a:solidFill>
                  <a:srgbClr val="999999"/>
                </a:solidFill>
                <a:latin typeface="Open Sans"/>
                <a:ea typeface="Open Sans"/>
                <a:cs typeface="Open Sans"/>
                <a:sym typeface="Open Sans"/>
              </a:rPr>
              <a:t>- </a:t>
            </a:r>
            <a:r>
              <a:rPr b="1" lang="en" sz="1500">
                <a:solidFill>
                  <a:schemeClr val="dk1"/>
                </a:solidFill>
                <a:latin typeface="Open Sans"/>
                <a:ea typeface="Open Sans"/>
                <a:cs typeface="Open Sans"/>
                <a:sym typeface="Open Sans"/>
              </a:rPr>
              <a:t>8 photos</a:t>
            </a:r>
            <a:r>
              <a:rPr lang="en" sz="1200">
                <a:solidFill>
                  <a:srgbClr val="999999"/>
                </a:solidFill>
                <a:latin typeface="Open Sans"/>
                <a:ea typeface="Open Sans"/>
                <a:cs typeface="Open Sans"/>
                <a:sym typeface="Open Sans"/>
              </a:rPr>
              <a:t> for developing your painting: this page will be printed in black and white</a:t>
            </a:r>
            <a:endParaRPr i="1" sz="1200">
              <a:solidFill>
                <a:srgbClr val="C27BA0"/>
              </a:solidFill>
              <a:latin typeface="Open Sans"/>
              <a:ea typeface="Open Sans"/>
              <a:cs typeface="Open Sans"/>
              <a:sym typeface="Open Sans"/>
            </a:endParaRPr>
          </a:p>
          <a:p>
            <a:pPr indent="0" lvl="0" marL="0" rtl="0" algn="ctr">
              <a:spcBef>
                <a:spcPts val="0"/>
              </a:spcBef>
              <a:spcAft>
                <a:spcPts val="0"/>
              </a:spcAft>
              <a:buClr>
                <a:schemeClr val="dk1"/>
              </a:buClr>
              <a:buSzPts val="1000"/>
              <a:buFont typeface="Arial"/>
              <a:buNone/>
            </a:pPr>
            <a:r>
              <a:rPr lang="en" sz="1100">
                <a:solidFill>
                  <a:schemeClr val="dk1"/>
                </a:solidFill>
                <a:latin typeface="Open Sans"/>
                <a:ea typeface="Open Sans"/>
                <a:cs typeface="Open Sans"/>
                <a:sym typeface="Open Sans"/>
              </a:rPr>
              <a:t>Need a </a:t>
            </a:r>
            <a:r>
              <a:rPr b="1" lang="en" sz="1100">
                <a:solidFill>
                  <a:schemeClr val="dk1"/>
                </a:solidFill>
                <a:latin typeface="Open Sans"/>
                <a:ea typeface="Open Sans"/>
                <a:cs typeface="Open Sans"/>
                <a:sym typeface="Open Sans"/>
              </a:rPr>
              <a:t>new page</a:t>
            </a:r>
            <a:r>
              <a:rPr lang="en" sz="1100">
                <a:solidFill>
                  <a:schemeClr val="dk1"/>
                </a:solidFill>
                <a:latin typeface="Open Sans"/>
                <a:ea typeface="Open Sans"/>
                <a:cs typeface="Open Sans"/>
                <a:sym typeface="Open Sans"/>
              </a:rPr>
              <a:t>? Click on a slide and choose </a:t>
            </a:r>
            <a:r>
              <a:rPr lang="en" sz="1100">
                <a:solidFill>
                  <a:schemeClr val="lt1"/>
                </a:solidFill>
                <a:highlight>
                  <a:schemeClr val="dk1"/>
                </a:highlight>
                <a:latin typeface="Open Sans"/>
                <a:ea typeface="Open Sans"/>
                <a:cs typeface="Open Sans"/>
                <a:sym typeface="Open Sans"/>
              </a:rPr>
              <a:t>Edit</a:t>
            </a:r>
            <a:r>
              <a:rPr lang="en" sz="1100">
                <a:solidFill>
                  <a:schemeClr val="dk1"/>
                </a:solidFill>
                <a:latin typeface="Open Sans"/>
                <a:ea typeface="Open Sans"/>
                <a:cs typeface="Open Sans"/>
                <a:sym typeface="Open Sans"/>
              </a:rPr>
              <a:t> → </a:t>
            </a:r>
            <a:r>
              <a:rPr lang="en" sz="1100">
                <a:solidFill>
                  <a:schemeClr val="lt1"/>
                </a:solidFill>
                <a:highlight>
                  <a:schemeClr val="dk1"/>
                </a:highlight>
                <a:latin typeface="Open Sans"/>
                <a:ea typeface="Open Sans"/>
                <a:cs typeface="Open Sans"/>
                <a:sym typeface="Open Sans"/>
              </a:rPr>
              <a:t>Duplicate.</a:t>
            </a:r>
            <a:r>
              <a:rPr lang="en" sz="1100">
                <a:solidFill>
                  <a:schemeClr val="dk1"/>
                </a:solidFill>
                <a:latin typeface="Open Sans"/>
                <a:ea typeface="Open Sans"/>
                <a:cs typeface="Open Sans"/>
                <a:sym typeface="Open Sans"/>
              </a:rPr>
              <a:t> </a:t>
            </a:r>
            <a:r>
              <a:rPr lang="en" sz="1100">
                <a:solidFill>
                  <a:srgbClr val="999999"/>
                </a:solidFill>
                <a:latin typeface="Open Sans"/>
                <a:ea typeface="Open Sans"/>
                <a:cs typeface="Open Sans"/>
                <a:sym typeface="Open Sans"/>
              </a:rPr>
              <a:t> Done? Hand it in to the Google Classroom.</a:t>
            </a:r>
            <a:endParaRPr sz="1100">
              <a:solidFill>
                <a:srgbClr val="999999"/>
              </a:solidFill>
              <a:latin typeface="Open Sans"/>
              <a:ea typeface="Open Sans"/>
              <a:cs typeface="Open Sans"/>
              <a:sym typeface="Open Sans"/>
            </a:endParaRPr>
          </a:p>
        </p:txBody>
      </p:sp>
      <p:pic>
        <p:nvPicPr>
          <p:cNvPr id="466" name="Google Shape;466;p87"/>
          <p:cNvPicPr preferRelativeResize="0"/>
          <p:nvPr/>
        </p:nvPicPr>
        <p:blipFill>
          <a:blip r:embed="rId4">
            <a:alphaModFix/>
          </a:blip>
          <a:stretch>
            <a:fillRect/>
          </a:stretch>
        </p:blipFill>
        <p:spPr>
          <a:xfrm>
            <a:off x="138545" y="594265"/>
            <a:ext cx="2769179" cy="3447111"/>
          </a:xfrm>
          <a:prstGeom prst="rect">
            <a:avLst/>
          </a:prstGeom>
          <a:noFill/>
          <a:ln>
            <a:noFill/>
          </a:ln>
        </p:spPr>
      </p:pic>
      <p:pic>
        <p:nvPicPr>
          <p:cNvPr id="467" name="Google Shape;467;p87"/>
          <p:cNvPicPr preferRelativeResize="0"/>
          <p:nvPr/>
        </p:nvPicPr>
        <p:blipFill>
          <a:blip r:embed="rId5">
            <a:alphaModFix/>
          </a:blip>
          <a:stretch>
            <a:fillRect/>
          </a:stretch>
        </p:blipFill>
        <p:spPr>
          <a:xfrm>
            <a:off x="3310766" y="3280522"/>
            <a:ext cx="5560757" cy="3127920"/>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1" name="Shape 471"/>
        <p:cNvGrpSpPr/>
        <p:nvPr/>
      </p:nvGrpSpPr>
      <p:grpSpPr>
        <a:xfrm>
          <a:off x="0" y="0"/>
          <a:ext cx="0" cy="0"/>
          <a:chOff x="0" y="0"/>
          <a:chExt cx="0" cy="0"/>
        </a:xfrm>
      </p:grpSpPr>
      <p:pic>
        <p:nvPicPr>
          <p:cNvPr id="472" name="Google Shape;472;p88"/>
          <p:cNvPicPr preferRelativeResize="0"/>
          <p:nvPr/>
        </p:nvPicPr>
        <p:blipFill rotWithShape="1">
          <a:blip r:embed="rId3">
            <a:alphaModFix/>
          </a:blip>
          <a:srcRect b="0" l="18470" r="14680" t="0"/>
          <a:stretch/>
        </p:blipFill>
        <p:spPr>
          <a:xfrm>
            <a:off x="0" y="855900"/>
            <a:ext cx="4572001" cy="5146193"/>
          </a:xfrm>
          <a:prstGeom prst="rect">
            <a:avLst/>
          </a:prstGeom>
          <a:noFill/>
          <a:ln>
            <a:noFill/>
          </a:ln>
        </p:spPr>
      </p:pic>
      <p:pic>
        <p:nvPicPr>
          <p:cNvPr id="473" name="Google Shape;473;p88"/>
          <p:cNvPicPr preferRelativeResize="0"/>
          <p:nvPr/>
        </p:nvPicPr>
        <p:blipFill rotWithShape="1">
          <a:blip r:embed="rId4">
            <a:alphaModFix/>
          </a:blip>
          <a:srcRect b="0" l="0" r="34525" t="0"/>
          <a:stretch/>
        </p:blipFill>
        <p:spPr>
          <a:xfrm>
            <a:off x="4572000" y="806825"/>
            <a:ext cx="4572001" cy="5244353"/>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7" name="Shape 477"/>
        <p:cNvGrpSpPr/>
        <p:nvPr/>
      </p:nvGrpSpPr>
      <p:grpSpPr>
        <a:xfrm>
          <a:off x="0" y="0"/>
          <a:ext cx="0" cy="0"/>
          <a:chOff x="0" y="0"/>
          <a:chExt cx="0" cy="0"/>
        </a:xfrm>
      </p:grpSpPr>
      <p:pic>
        <p:nvPicPr>
          <p:cNvPr id="478" name="Google Shape;478;p89"/>
          <p:cNvPicPr preferRelativeResize="0"/>
          <p:nvPr/>
        </p:nvPicPr>
        <p:blipFill>
          <a:blip r:embed="rId3">
            <a:alphaModFix/>
          </a:blip>
          <a:stretch>
            <a:fillRect/>
          </a:stretch>
        </p:blipFill>
        <p:spPr>
          <a:xfrm>
            <a:off x="0" y="411475"/>
            <a:ext cx="4572000" cy="6035040"/>
          </a:xfrm>
          <a:prstGeom prst="rect">
            <a:avLst/>
          </a:prstGeom>
          <a:noFill/>
          <a:ln>
            <a:noFill/>
          </a:ln>
        </p:spPr>
      </p:pic>
      <p:pic>
        <p:nvPicPr>
          <p:cNvPr id="479" name="Google Shape;479;p89"/>
          <p:cNvPicPr preferRelativeResize="0"/>
          <p:nvPr/>
        </p:nvPicPr>
        <p:blipFill>
          <a:blip r:embed="rId4">
            <a:alphaModFix/>
          </a:blip>
          <a:stretch>
            <a:fillRect/>
          </a:stretch>
        </p:blipFill>
        <p:spPr>
          <a:xfrm>
            <a:off x="4572000" y="433213"/>
            <a:ext cx="4572000" cy="5991573"/>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3" name="Shape 483"/>
        <p:cNvGrpSpPr/>
        <p:nvPr/>
      </p:nvGrpSpPr>
      <p:grpSpPr>
        <a:xfrm>
          <a:off x="0" y="0"/>
          <a:ext cx="0" cy="0"/>
          <a:chOff x="0" y="0"/>
          <a:chExt cx="0" cy="0"/>
        </a:xfrm>
      </p:grpSpPr>
      <p:pic>
        <p:nvPicPr>
          <p:cNvPr id="484" name="Google Shape;484;p90"/>
          <p:cNvPicPr preferRelativeResize="0"/>
          <p:nvPr/>
        </p:nvPicPr>
        <p:blipFill>
          <a:blip r:embed="rId3">
            <a:alphaModFix/>
          </a:blip>
          <a:stretch>
            <a:fillRect/>
          </a:stretch>
        </p:blipFill>
        <p:spPr>
          <a:xfrm>
            <a:off x="158875" y="0"/>
            <a:ext cx="8826252" cy="6858000"/>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8" name="Shape 488"/>
        <p:cNvGrpSpPr/>
        <p:nvPr/>
      </p:nvGrpSpPr>
      <p:grpSpPr>
        <a:xfrm>
          <a:off x="0" y="0"/>
          <a:ext cx="0" cy="0"/>
          <a:chOff x="0" y="0"/>
          <a:chExt cx="0" cy="0"/>
        </a:xfrm>
      </p:grpSpPr>
      <p:sp>
        <p:nvSpPr>
          <p:cNvPr id="489" name="Google Shape;489;p91"/>
          <p:cNvSpPr txBox="1"/>
          <p:nvPr>
            <p:ph type="title"/>
          </p:nvPr>
        </p:nvSpPr>
        <p:spPr>
          <a:xfrm>
            <a:off x="150" y="6175800"/>
            <a:ext cx="9144000" cy="690000"/>
          </a:xfrm>
          <a:prstGeom prst="rect">
            <a:avLst/>
          </a:prstGeom>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a:solidFill>
                  <a:srgbClr val="FFFFFF"/>
                </a:solidFill>
                <a:highlight>
                  <a:srgbClr val="37474F"/>
                </a:highlight>
              </a:rPr>
              <a:t>Gabriel Espinoza</a:t>
            </a:r>
            <a:r>
              <a:rPr lang="en">
                <a:solidFill>
                  <a:srgbClr val="CCCCCC"/>
                </a:solidFill>
                <a:highlight>
                  <a:srgbClr val="37474F"/>
                </a:highlight>
              </a:rPr>
              <a:t>, acrylic on panel, </a:t>
            </a:r>
            <a:r>
              <a:rPr lang="en">
                <a:solidFill>
                  <a:srgbClr val="B7B7B7"/>
                </a:solidFill>
                <a:highlight>
                  <a:srgbClr val="37474F"/>
                </a:highlight>
              </a:rPr>
              <a:t>Spring 2023</a:t>
            </a:r>
            <a:endParaRPr/>
          </a:p>
        </p:txBody>
      </p:sp>
      <p:pic>
        <p:nvPicPr>
          <p:cNvPr id="490" name="Google Shape;490;p91"/>
          <p:cNvPicPr preferRelativeResize="0"/>
          <p:nvPr/>
        </p:nvPicPr>
        <p:blipFill rotWithShape="1">
          <a:blip r:embed="rId3">
            <a:alphaModFix/>
          </a:blip>
          <a:srcRect b="0" l="6616" r="3609" t="8147"/>
          <a:stretch/>
        </p:blipFill>
        <p:spPr>
          <a:xfrm>
            <a:off x="494840" y="0"/>
            <a:ext cx="8154609" cy="6175800"/>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4" name="Shape 494"/>
        <p:cNvGrpSpPr/>
        <p:nvPr/>
      </p:nvGrpSpPr>
      <p:grpSpPr>
        <a:xfrm>
          <a:off x="0" y="0"/>
          <a:ext cx="0" cy="0"/>
          <a:chOff x="0" y="0"/>
          <a:chExt cx="0" cy="0"/>
        </a:xfrm>
      </p:grpSpPr>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8" name="Shape 498"/>
        <p:cNvGrpSpPr/>
        <p:nvPr/>
      </p:nvGrpSpPr>
      <p:grpSpPr>
        <a:xfrm>
          <a:off x="0" y="0"/>
          <a:ext cx="0" cy="0"/>
          <a:chOff x="0" y="0"/>
          <a:chExt cx="0" cy="0"/>
        </a:xfrm>
      </p:grpSpPr>
      <p:sp>
        <p:nvSpPr>
          <p:cNvPr descr="All text" id="499" name="Google Shape;499;p93"/>
          <p:cNvSpPr txBox="1"/>
          <p:nvPr/>
        </p:nvSpPr>
        <p:spPr>
          <a:xfrm>
            <a:off x="0" y="5757250"/>
            <a:ext cx="9144000" cy="1101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B7B7B7"/>
                </a:solidFill>
                <a:latin typeface="Oswald"/>
                <a:ea typeface="Oswald"/>
                <a:cs typeface="Oswald"/>
                <a:sym typeface="Oswald"/>
              </a:rPr>
              <a:t>Consider searching with </a:t>
            </a:r>
            <a:r>
              <a:rPr lang="en" sz="3600">
                <a:solidFill>
                  <a:srgbClr val="FFFFFF"/>
                </a:solidFill>
                <a:latin typeface="Oswald"/>
                <a:ea typeface="Oswald"/>
                <a:cs typeface="Oswald"/>
                <a:sym typeface="Oswald"/>
              </a:rPr>
              <a:t>‘aesthetic’</a:t>
            </a:r>
            <a:endParaRPr sz="3600">
              <a:solidFill>
                <a:srgbClr val="FFFFFF"/>
              </a:solidFill>
              <a:latin typeface="Oswald"/>
              <a:ea typeface="Oswald"/>
              <a:cs typeface="Oswald"/>
              <a:sym typeface="Oswald"/>
            </a:endParaRPr>
          </a:p>
        </p:txBody>
      </p:sp>
      <p:pic>
        <p:nvPicPr>
          <p:cNvPr id="500" name="Google Shape;500;p93"/>
          <p:cNvPicPr preferRelativeResize="0"/>
          <p:nvPr/>
        </p:nvPicPr>
        <p:blipFill>
          <a:blip r:embed="rId3">
            <a:alphaModFix/>
          </a:blip>
          <a:stretch>
            <a:fillRect/>
          </a:stretch>
        </p:blipFill>
        <p:spPr>
          <a:xfrm>
            <a:off x="4667175" y="152400"/>
            <a:ext cx="4324425" cy="5563080"/>
          </a:xfrm>
          <a:prstGeom prst="rect">
            <a:avLst/>
          </a:prstGeom>
          <a:noFill/>
          <a:ln>
            <a:noFill/>
          </a:ln>
        </p:spPr>
      </p:pic>
      <p:pic>
        <p:nvPicPr>
          <p:cNvPr id="501" name="Google Shape;501;p93"/>
          <p:cNvPicPr preferRelativeResize="0"/>
          <p:nvPr/>
        </p:nvPicPr>
        <p:blipFill>
          <a:blip r:embed="rId4">
            <a:alphaModFix/>
          </a:blip>
          <a:stretch>
            <a:fillRect/>
          </a:stretch>
        </p:blipFill>
        <p:spPr>
          <a:xfrm>
            <a:off x="152400" y="152400"/>
            <a:ext cx="4362376" cy="5604859"/>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5" name="Shape 505"/>
        <p:cNvGrpSpPr/>
        <p:nvPr/>
      </p:nvGrpSpPr>
      <p:grpSpPr>
        <a:xfrm>
          <a:off x="0" y="0"/>
          <a:ext cx="0" cy="0"/>
          <a:chOff x="0" y="0"/>
          <a:chExt cx="0" cy="0"/>
        </a:xfrm>
      </p:grpSpPr>
      <p:sp>
        <p:nvSpPr>
          <p:cNvPr descr="All text" id="506" name="Google Shape;506;p94"/>
          <p:cNvSpPr txBox="1"/>
          <p:nvPr/>
        </p:nvSpPr>
        <p:spPr>
          <a:xfrm>
            <a:off x="0" y="5757250"/>
            <a:ext cx="9144000" cy="1101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B7B7B7"/>
                </a:solidFill>
                <a:latin typeface="Oswald"/>
                <a:ea typeface="Oswald"/>
                <a:cs typeface="Oswald"/>
                <a:sym typeface="Oswald"/>
              </a:rPr>
              <a:t>Consider searching with </a:t>
            </a:r>
            <a:r>
              <a:rPr lang="en" sz="3600">
                <a:solidFill>
                  <a:srgbClr val="FFFFFF"/>
                </a:solidFill>
                <a:latin typeface="Oswald"/>
                <a:ea typeface="Oswald"/>
                <a:cs typeface="Oswald"/>
                <a:sym typeface="Oswald"/>
              </a:rPr>
              <a:t>‘mood board’</a:t>
            </a:r>
            <a:endParaRPr sz="3600">
              <a:solidFill>
                <a:srgbClr val="FFFFFF"/>
              </a:solidFill>
              <a:latin typeface="Oswald"/>
              <a:ea typeface="Oswald"/>
              <a:cs typeface="Oswald"/>
              <a:sym typeface="Oswald"/>
            </a:endParaRPr>
          </a:p>
        </p:txBody>
      </p:sp>
      <p:pic>
        <p:nvPicPr>
          <p:cNvPr id="507" name="Google Shape;507;p94"/>
          <p:cNvPicPr preferRelativeResize="0"/>
          <p:nvPr/>
        </p:nvPicPr>
        <p:blipFill>
          <a:blip r:embed="rId3">
            <a:alphaModFix/>
          </a:blip>
          <a:stretch>
            <a:fillRect/>
          </a:stretch>
        </p:blipFill>
        <p:spPr>
          <a:xfrm>
            <a:off x="152400" y="152400"/>
            <a:ext cx="4362376" cy="5604859"/>
          </a:xfrm>
          <a:prstGeom prst="rect">
            <a:avLst/>
          </a:prstGeom>
          <a:noFill/>
          <a:ln>
            <a:noFill/>
          </a:ln>
        </p:spPr>
      </p:pic>
      <p:pic>
        <p:nvPicPr>
          <p:cNvPr id="508" name="Google Shape;508;p94"/>
          <p:cNvPicPr preferRelativeResize="0"/>
          <p:nvPr/>
        </p:nvPicPr>
        <p:blipFill>
          <a:blip r:embed="rId4">
            <a:alphaModFix/>
          </a:blip>
          <a:stretch>
            <a:fillRect/>
          </a:stretch>
        </p:blipFill>
        <p:spPr>
          <a:xfrm>
            <a:off x="4629225" y="152400"/>
            <a:ext cx="4362376" cy="5604859"/>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2" name="Shape 512"/>
        <p:cNvGrpSpPr/>
        <p:nvPr/>
      </p:nvGrpSpPr>
      <p:grpSpPr>
        <a:xfrm>
          <a:off x="0" y="0"/>
          <a:ext cx="0" cy="0"/>
          <a:chOff x="0" y="0"/>
          <a:chExt cx="0" cy="0"/>
        </a:xfrm>
      </p:grpSpPr>
      <p:pic>
        <p:nvPicPr>
          <p:cNvPr id="513" name="Google Shape;513;p95"/>
          <p:cNvPicPr preferRelativeResize="0"/>
          <p:nvPr/>
        </p:nvPicPr>
        <p:blipFill>
          <a:blip r:embed="rId3">
            <a:alphaModFix/>
          </a:blip>
          <a:stretch>
            <a:fillRect/>
          </a:stretch>
        </p:blipFill>
        <p:spPr>
          <a:xfrm>
            <a:off x="152400" y="152400"/>
            <a:ext cx="4367855" cy="5611899"/>
          </a:xfrm>
          <a:prstGeom prst="rect">
            <a:avLst/>
          </a:prstGeom>
          <a:noFill/>
          <a:ln>
            <a:noFill/>
          </a:ln>
        </p:spPr>
      </p:pic>
      <p:pic>
        <p:nvPicPr>
          <p:cNvPr id="514" name="Google Shape;514;p95"/>
          <p:cNvPicPr preferRelativeResize="0"/>
          <p:nvPr/>
        </p:nvPicPr>
        <p:blipFill>
          <a:blip r:embed="rId4">
            <a:alphaModFix/>
          </a:blip>
          <a:stretch>
            <a:fillRect/>
          </a:stretch>
        </p:blipFill>
        <p:spPr>
          <a:xfrm>
            <a:off x="4672655" y="152400"/>
            <a:ext cx="4318943" cy="5549056"/>
          </a:xfrm>
          <a:prstGeom prst="rect">
            <a:avLst/>
          </a:prstGeom>
          <a:noFill/>
          <a:ln>
            <a:noFill/>
          </a:ln>
        </p:spPr>
      </p:pic>
      <p:sp>
        <p:nvSpPr>
          <p:cNvPr descr="All text" id="515" name="Google Shape;515;p95"/>
          <p:cNvSpPr txBox="1"/>
          <p:nvPr/>
        </p:nvSpPr>
        <p:spPr>
          <a:xfrm>
            <a:off x="0" y="5757250"/>
            <a:ext cx="9144000" cy="1101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B7B7B7"/>
                </a:solidFill>
                <a:latin typeface="Oswald"/>
                <a:ea typeface="Oswald"/>
                <a:cs typeface="Oswald"/>
                <a:sym typeface="Oswald"/>
              </a:rPr>
              <a:t>Consider searching with </a:t>
            </a:r>
            <a:r>
              <a:rPr lang="en" sz="3600">
                <a:solidFill>
                  <a:srgbClr val="FFFFFF"/>
                </a:solidFill>
                <a:latin typeface="Oswald"/>
                <a:ea typeface="Oswald"/>
                <a:cs typeface="Oswald"/>
                <a:sym typeface="Oswald"/>
              </a:rPr>
              <a:t>‘aesthetic’</a:t>
            </a:r>
            <a:endParaRPr sz="3600">
              <a:solidFill>
                <a:srgbClr val="FFFFFF"/>
              </a:solidFill>
              <a:latin typeface="Oswald"/>
              <a:ea typeface="Oswald"/>
              <a:cs typeface="Oswald"/>
              <a:sym typeface="Oswald"/>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9" name="Shape 519"/>
        <p:cNvGrpSpPr/>
        <p:nvPr/>
      </p:nvGrpSpPr>
      <p:grpSpPr>
        <a:xfrm>
          <a:off x="0" y="0"/>
          <a:ext cx="0" cy="0"/>
          <a:chOff x="0" y="0"/>
          <a:chExt cx="0" cy="0"/>
        </a:xfrm>
      </p:grpSpPr>
      <p:pic>
        <p:nvPicPr>
          <p:cNvPr id="520" name="Google Shape;520;p96"/>
          <p:cNvPicPr preferRelativeResize="0"/>
          <p:nvPr/>
        </p:nvPicPr>
        <p:blipFill>
          <a:blip r:embed="rId3">
            <a:alphaModFix/>
          </a:blip>
          <a:stretch>
            <a:fillRect/>
          </a:stretch>
        </p:blipFill>
        <p:spPr>
          <a:xfrm>
            <a:off x="152400" y="152400"/>
            <a:ext cx="4367855" cy="5611899"/>
          </a:xfrm>
          <a:prstGeom prst="rect">
            <a:avLst/>
          </a:prstGeom>
          <a:noFill/>
          <a:ln>
            <a:noFill/>
          </a:ln>
        </p:spPr>
      </p:pic>
      <p:pic>
        <p:nvPicPr>
          <p:cNvPr id="521" name="Google Shape;521;p96"/>
          <p:cNvPicPr preferRelativeResize="0"/>
          <p:nvPr/>
        </p:nvPicPr>
        <p:blipFill>
          <a:blip r:embed="rId4">
            <a:alphaModFix/>
          </a:blip>
          <a:stretch>
            <a:fillRect/>
          </a:stretch>
        </p:blipFill>
        <p:spPr>
          <a:xfrm>
            <a:off x="4672655" y="152400"/>
            <a:ext cx="4318943" cy="5549056"/>
          </a:xfrm>
          <a:prstGeom prst="rect">
            <a:avLst/>
          </a:prstGeom>
          <a:noFill/>
          <a:ln>
            <a:noFill/>
          </a:ln>
        </p:spPr>
      </p:pic>
      <p:sp>
        <p:nvSpPr>
          <p:cNvPr descr="All text" id="522" name="Google Shape;522;p96"/>
          <p:cNvSpPr txBox="1"/>
          <p:nvPr/>
        </p:nvSpPr>
        <p:spPr>
          <a:xfrm>
            <a:off x="0" y="5757250"/>
            <a:ext cx="9144000" cy="1101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B7B7B7"/>
                </a:solidFill>
                <a:latin typeface="Oswald"/>
                <a:ea typeface="Oswald"/>
                <a:cs typeface="Oswald"/>
                <a:sym typeface="Oswald"/>
              </a:rPr>
              <a:t>Consider searching with </a:t>
            </a:r>
            <a:r>
              <a:rPr lang="en" sz="3600">
                <a:solidFill>
                  <a:srgbClr val="FFFFFF"/>
                </a:solidFill>
                <a:latin typeface="Oswald"/>
                <a:ea typeface="Oswald"/>
                <a:cs typeface="Oswald"/>
                <a:sym typeface="Oswald"/>
              </a:rPr>
              <a:t>‘mood board’</a:t>
            </a:r>
            <a:endParaRPr sz="3600">
              <a:solidFill>
                <a:srgbClr val="FFFFFF"/>
              </a:solidFill>
              <a:latin typeface="Oswald"/>
              <a:ea typeface="Oswald"/>
              <a:cs typeface="Oswald"/>
              <a:sym typeface="Oswa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43"/>
          <p:cNvSpPr txBox="1"/>
          <p:nvPr/>
        </p:nvSpPr>
        <p:spPr>
          <a:xfrm>
            <a:off x="5362575" y="100"/>
            <a:ext cx="3781500" cy="50292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Harold Gilman</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b="1" i="1" lang="en" sz="2400">
                <a:solidFill>
                  <a:srgbClr val="FFFFFF"/>
                </a:solidFill>
                <a:latin typeface="Cabin"/>
                <a:ea typeface="Cabin"/>
                <a:cs typeface="Cabin"/>
                <a:sym typeface="Cabin"/>
              </a:rPr>
              <a:t>A Lady in Blue</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1916</a:t>
            </a:r>
            <a:endParaRPr b="1" sz="2400">
              <a:solidFill>
                <a:srgbClr val="FFFFFF"/>
              </a:solidFill>
              <a:latin typeface="Cabin"/>
              <a:ea typeface="Cabin"/>
              <a:cs typeface="Cabin"/>
              <a:sym typeface="Cabin"/>
            </a:endParaRPr>
          </a:p>
        </p:txBody>
      </p:sp>
      <p:pic>
        <p:nvPicPr>
          <p:cNvPr descr="Image" id="197" name="Google Shape;197;p43"/>
          <p:cNvPicPr preferRelativeResize="0"/>
          <p:nvPr/>
        </p:nvPicPr>
        <p:blipFill>
          <a:blip r:embed="rId3">
            <a:alphaModFix/>
          </a:blip>
          <a:stretch>
            <a:fillRect/>
          </a:stretch>
        </p:blipFill>
        <p:spPr>
          <a:xfrm>
            <a:off x="0" y="0"/>
            <a:ext cx="5362575" cy="6858000"/>
          </a:xfrm>
          <a:prstGeom prst="rect">
            <a:avLst/>
          </a:prstGeom>
          <a:noFill/>
          <a:ln>
            <a:noFill/>
          </a:ln>
        </p:spPr>
      </p:pic>
      <p:pic>
        <p:nvPicPr>
          <p:cNvPr id="198" name="Google Shape;198;p43"/>
          <p:cNvPicPr preferRelativeResize="0"/>
          <p:nvPr/>
        </p:nvPicPr>
        <p:blipFill>
          <a:blip r:embed="rId4">
            <a:alphaModFix/>
          </a:blip>
          <a:stretch>
            <a:fillRect/>
          </a:stretch>
        </p:blipFill>
        <p:spPr>
          <a:xfrm>
            <a:off x="6338925" y="5029300"/>
            <a:ext cx="1828800" cy="1828800"/>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6" name="Shape 526"/>
        <p:cNvGrpSpPr/>
        <p:nvPr/>
      </p:nvGrpSpPr>
      <p:grpSpPr>
        <a:xfrm>
          <a:off x="0" y="0"/>
          <a:ext cx="0" cy="0"/>
          <a:chOff x="0" y="0"/>
          <a:chExt cx="0" cy="0"/>
        </a:xfrm>
      </p:grpSpPr>
      <p:pic>
        <p:nvPicPr>
          <p:cNvPr id="527" name="Google Shape;527;p97"/>
          <p:cNvPicPr preferRelativeResize="0"/>
          <p:nvPr/>
        </p:nvPicPr>
        <p:blipFill>
          <a:blip r:embed="rId3">
            <a:alphaModFix/>
          </a:blip>
          <a:stretch>
            <a:fillRect/>
          </a:stretch>
        </p:blipFill>
        <p:spPr>
          <a:xfrm>
            <a:off x="4653350" y="152400"/>
            <a:ext cx="4367855" cy="5611899"/>
          </a:xfrm>
          <a:prstGeom prst="rect">
            <a:avLst/>
          </a:prstGeom>
          <a:noFill/>
          <a:ln>
            <a:noFill/>
          </a:ln>
        </p:spPr>
      </p:pic>
      <p:pic>
        <p:nvPicPr>
          <p:cNvPr id="528" name="Google Shape;528;p97"/>
          <p:cNvPicPr preferRelativeResize="0"/>
          <p:nvPr/>
        </p:nvPicPr>
        <p:blipFill>
          <a:blip r:embed="rId4">
            <a:alphaModFix/>
          </a:blip>
          <a:stretch>
            <a:fillRect/>
          </a:stretch>
        </p:blipFill>
        <p:spPr>
          <a:xfrm>
            <a:off x="152400" y="152400"/>
            <a:ext cx="4367851" cy="5611899"/>
          </a:xfrm>
          <a:prstGeom prst="rect">
            <a:avLst/>
          </a:prstGeom>
          <a:noFill/>
          <a:ln>
            <a:noFill/>
          </a:ln>
        </p:spPr>
      </p:pic>
      <p:sp>
        <p:nvSpPr>
          <p:cNvPr descr="All text" id="529" name="Google Shape;529;p97"/>
          <p:cNvSpPr txBox="1"/>
          <p:nvPr/>
        </p:nvSpPr>
        <p:spPr>
          <a:xfrm>
            <a:off x="0" y="5757250"/>
            <a:ext cx="9144000" cy="1101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B7B7B7"/>
                </a:solidFill>
                <a:latin typeface="Oswald"/>
                <a:ea typeface="Oswald"/>
                <a:cs typeface="Oswald"/>
                <a:sym typeface="Oswald"/>
              </a:rPr>
              <a:t>Consider searching with </a:t>
            </a:r>
            <a:r>
              <a:rPr lang="en" sz="3600">
                <a:solidFill>
                  <a:srgbClr val="FFFFFF"/>
                </a:solidFill>
                <a:latin typeface="Oswald"/>
                <a:ea typeface="Oswald"/>
                <a:cs typeface="Oswald"/>
                <a:sym typeface="Oswald"/>
              </a:rPr>
              <a:t>‘aesthetic’</a:t>
            </a:r>
            <a:endParaRPr sz="3600">
              <a:solidFill>
                <a:srgbClr val="FFFFFF"/>
              </a:solidFill>
              <a:latin typeface="Oswald"/>
              <a:ea typeface="Oswald"/>
              <a:cs typeface="Oswald"/>
              <a:sym typeface="Oswald"/>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3" name="Shape 533"/>
        <p:cNvGrpSpPr/>
        <p:nvPr/>
      </p:nvGrpSpPr>
      <p:grpSpPr>
        <a:xfrm>
          <a:off x="0" y="0"/>
          <a:ext cx="0" cy="0"/>
          <a:chOff x="0" y="0"/>
          <a:chExt cx="0" cy="0"/>
        </a:xfrm>
      </p:grpSpPr>
      <p:pic>
        <p:nvPicPr>
          <p:cNvPr id="534" name="Google Shape;534;p98"/>
          <p:cNvPicPr preferRelativeResize="0"/>
          <p:nvPr/>
        </p:nvPicPr>
        <p:blipFill>
          <a:blip r:embed="rId3">
            <a:alphaModFix/>
          </a:blip>
          <a:stretch>
            <a:fillRect/>
          </a:stretch>
        </p:blipFill>
        <p:spPr>
          <a:xfrm>
            <a:off x="152400" y="152400"/>
            <a:ext cx="4367851" cy="5611899"/>
          </a:xfrm>
          <a:prstGeom prst="rect">
            <a:avLst/>
          </a:prstGeom>
          <a:noFill/>
          <a:ln>
            <a:noFill/>
          </a:ln>
        </p:spPr>
      </p:pic>
      <p:pic>
        <p:nvPicPr>
          <p:cNvPr id="535" name="Google Shape;535;p98"/>
          <p:cNvPicPr preferRelativeResize="0"/>
          <p:nvPr/>
        </p:nvPicPr>
        <p:blipFill>
          <a:blip r:embed="rId4">
            <a:alphaModFix/>
          </a:blip>
          <a:stretch>
            <a:fillRect/>
          </a:stretch>
        </p:blipFill>
        <p:spPr>
          <a:xfrm>
            <a:off x="4623750" y="152400"/>
            <a:ext cx="4367851" cy="5611878"/>
          </a:xfrm>
          <a:prstGeom prst="rect">
            <a:avLst/>
          </a:prstGeom>
          <a:noFill/>
          <a:ln>
            <a:noFill/>
          </a:ln>
        </p:spPr>
      </p:pic>
      <p:sp>
        <p:nvSpPr>
          <p:cNvPr descr="All text" id="536" name="Google Shape;536;p98"/>
          <p:cNvSpPr txBox="1"/>
          <p:nvPr/>
        </p:nvSpPr>
        <p:spPr>
          <a:xfrm>
            <a:off x="0" y="5757250"/>
            <a:ext cx="9144000" cy="1101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B7B7B7"/>
                </a:solidFill>
                <a:latin typeface="Oswald"/>
                <a:ea typeface="Oswald"/>
                <a:cs typeface="Oswald"/>
                <a:sym typeface="Oswald"/>
              </a:rPr>
              <a:t>Consider searching with </a:t>
            </a:r>
            <a:r>
              <a:rPr lang="en" sz="3600">
                <a:solidFill>
                  <a:srgbClr val="FFFFFF"/>
                </a:solidFill>
                <a:latin typeface="Oswald"/>
                <a:ea typeface="Oswald"/>
                <a:cs typeface="Oswald"/>
                <a:sym typeface="Oswald"/>
              </a:rPr>
              <a:t>‘mood board’</a:t>
            </a:r>
            <a:endParaRPr sz="3600">
              <a:solidFill>
                <a:srgbClr val="FFFFFF"/>
              </a:solidFill>
              <a:latin typeface="Oswald"/>
              <a:ea typeface="Oswald"/>
              <a:cs typeface="Oswald"/>
              <a:sym typeface="Oswald"/>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0" name="Shape 540"/>
        <p:cNvGrpSpPr/>
        <p:nvPr/>
      </p:nvGrpSpPr>
      <p:grpSpPr>
        <a:xfrm>
          <a:off x="0" y="0"/>
          <a:ext cx="0" cy="0"/>
          <a:chOff x="0" y="0"/>
          <a:chExt cx="0" cy="0"/>
        </a:xfrm>
      </p:grpSpPr>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4" name="Shape 544"/>
        <p:cNvGrpSpPr/>
        <p:nvPr/>
      </p:nvGrpSpPr>
      <p:grpSpPr>
        <a:xfrm>
          <a:off x="0" y="0"/>
          <a:ext cx="0" cy="0"/>
          <a:chOff x="0" y="0"/>
          <a:chExt cx="0" cy="0"/>
        </a:xfrm>
      </p:grpSpPr>
      <p:pic>
        <p:nvPicPr>
          <p:cNvPr id="545" name="Google Shape;545;p100"/>
          <p:cNvPicPr preferRelativeResize="0"/>
          <p:nvPr/>
        </p:nvPicPr>
        <p:blipFill>
          <a:blip r:embed="rId3">
            <a:alphaModFix/>
          </a:blip>
          <a:stretch>
            <a:fillRect/>
          </a:stretch>
        </p:blipFill>
        <p:spPr>
          <a:xfrm>
            <a:off x="-4396175" y="742800"/>
            <a:ext cx="4151396" cy="5372400"/>
          </a:xfrm>
          <a:prstGeom prst="rect">
            <a:avLst/>
          </a:prstGeom>
          <a:noFill/>
          <a:ln>
            <a:noFill/>
          </a:ln>
        </p:spPr>
      </p:pic>
      <p:sp>
        <p:nvSpPr>
          <p:cNvPr id="546" name="Google Shape;546;p100"/>
          <p:cNvSpPr txBox="1"/>
          <p:nvPr/>
        </p:nvSpPr>
        <p:spPr>
          <a:xfrm>
            <a:off x="-150" y="0"/>
            <a:ext cx="4578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5500">
                <a:solidFill>
                  <a:srgbClr val="FFFFFF"/>
                </a:solidFill>
                <a:latin typeface="Oswald"/>
                <a:ea typeface="Oswald"/>
                <a:cs typeface="Oswald"/>
                <a:sym typeface="Oswald"/>
              </a:rPr>
              <a:t>If you want to warm up your creative brain, you can think of ways the </a:t>
            </a:r>
            <a:r>
              <a:rPr lang="en" sz="5500">
                <a:solidFill>
                  <a:srgbClr val="00FF00"/>
                </a:solidFill>
                <a:latin typeface="Oswald"/>
                <a:ea typeface="Oswald"/>
                <a:cs typeface="Oswald"/>
                <a:sym typeface="Oswald"/>
              </a:rPr>
              <a:t>world should be different</a:t>
            </a:r>
            <a:endParaRPr sz="3000">
              <a:solidFill>
                <a:srgbClr val="00FF00"/>
              </a:solidFill>
              <a:latin typeface="Average"/>
              <a:ea typeface="Average"/>
              <a:cs typeface="Average"/>
              <a:sym typeface="Average"/>
            </a:endParaRPr>
          </a:p>
        </p:txBody>
      </p:sp>
      <p:sp>
        <p:nvSpPr>
          <p:cNvPr descr="Translations" id="547" name="Google Shape;547;p100"/>
          <p:cNvSpPr txBox="1"/>
          <p:nvPr/>
        </p:nvSpPr>
        <p:spPr>
          <a:xfrm>
            <a:off x="4566000" y="0"/>
            <a:ext cx="4578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إذا كنت تريد تدفئة عقلك الإبداعي، يمكنك التفكير في طرق تجعل العالم مختلفًا</a:t>
            </a:r>
            <a:endParaRPr sz="1500">
              <a:solidFill>
                <a:srgbClr val="AAAAAA"/>
              </a:solidFill>
              <a:latin typeface="Average"/>
              <a:ea typeface="Average"/>
              <a:cs typeface="Average"/>
              <a:sym typeface="Average"/>
            </a:endParaRPr>
          </a:p>
          <a:p>
            <a:pPr indent="0" lvl="0" marL="0" rtl="0" algn="l">
              <a:spcBef>
                <a:spcPts val="400"/>
              </a:spcBef>
              <a:spcAft>
                <a:spcPts val="0"/>
              </a:spcAft>
              <a:buNone/>
            </a:pPr>
            <a:r>
              <a:rPr lang="en" sz="1500">
                <a:solidFill>
                  <a:srgbClr val="AAAAAA"/>
                </a:solidFill>
                <a:latin typeface="Average"/>
                <a:ea typeface="Average"/>
                <a:cs typeface="Average"/>
                <a:sym typeface="Average"/>
              </a:rPr>
              <a:t>如果你想激发你的创造力，你可以想想世界应该如何改变。</a:t>
            </a:r>
            <a:endParaRPr sz="1500">
              <a:solidFill>
                <a:srgbClr val="AAAAAA"/>
              </a:solidFill>
              <a:latin typeface="Average"/>
              <a:ea typeface="Average"/>
              <a:cs typeface="Average"/>
              <a:sym typeface="Average"/>
            </a:endParaRPr>
          </a:p>
          <a:p>
            <a:pPr indent="0" lvl="0" marL="0" rtl="1" algn="r">
              <a:spcBef>
                <a:spcPts val="400"/>
              </a:spcBef>
              <a:spcAft>
                <a:spcPts val="0"/>
              </a:spcAft>
              <a:buNone/>
            </a:pPr>
            <a:r>
              <a:rPr lang="en" sz="1500">
                <a:solidFill>
                  <a:srgbClr val="AAAAAA"/>
                </a:solidFill>
                <a:latin typeface="Average"/>
                <a:ea typeface="Average"/>
                <a:cs typeface="Average"/>
                <a:sym typeface="Average"/>
              </a:rPr>
              <a:t>اگر می‌خواهید مغز خلاق خود را گرم کنید، می‌توانید به راه‌هایی فکر کنید که دنیا باید متفاوت باشد.</a:t>
            </a:r>
            <a:endParaRPr sz="1500">
              <a:solidFill>
                <a:srgbClr val="AAAAAA"/>
              </a:solidFill>
              <a:latin typeface="Average"/>
              <a:ea typeface="Average"/>
              <a:cs typeface="Average"/>
              <a:sym typeface="Average"/>
            </a:endParaRPr>
          </a:p>
          <a:p>
            <a:pPr indent="0" lvl="0" marL="0" rtl="0" algn="l">
              <a:spcBef>
                <a:spcPts val="400"/>
              </a:spcBef>
              <a:spcAft>
                <a:spcPts val="0"/>
              </a:spcAft>
              <a:buNone/>
            </a:pPr>
            <a:r>
              <a:rPr lang="en" sz="1500">
                <a:solidFill>
                  <a:srgbClr val="AAAAAA"/>
                </a:solidFill>
                <a:latin typeface="Average"/>
                <a:ea typeface="Average"/>
                <a:cs typeface="Average"/>
                <a:sym typeface="Average"/>
              </a:rPr>
              <a:t>Wenn Sie Ihre Kreativität anregen möchten, können Sie darüber nachdenken, wie die Welt anders sein sollte.</a:t>
            </a:r>
            <a:endParaRPr sz="1500">
              <a:solidFill>
                <a:srgbClr val="AAAAAA"/>
              </a:solidFill>
              <a:latin typeface="Average"/>
              <a:ea typeface="Average"/>
              <a:cs typeface="Average"/>
              <a:sym typeface="Average"/>
            </a:endParaRPr>
          </a:p>
          <a:p>
            <a:pPr indent="0" lvl="0" marL="0" rtl="0" algn="l">
              <a:spcBef>
                <a:spcPts val="400"/>
              </a:spcBef>
              <a:spcAft>
                <a:spcPts val="0"/>
              </a:spcAft>
              <a:buNone/>
            </a:pPr>
            <a:r>
              <a:rPr lang="en" sz="1500">
                <a:solidFill>
                  <a:srgbClr val="AAAAAA"/>
                </a:solidFill>
                <a:latin typeface="Average"/>
                <a:ea typeface="Average"/>
                <a:cs typeface="Average"/>
                <a:sym typeface="Average"/>
              </a:rPr>
              <a:t>यदि आप अपने रचनात्मक मस्तिष्क को गर्म करना चाहते हैं, तो आप उन तरीकों के बारे में सोच सकते हैं जिनसे दुनिया अलग होनी चाहिए</a:t>
            </a:r>
            <a:endParaRPr sz="1500">
              <a:solidFill>
                <a:srgbClr val="AAAAAA"/>
              </a:solidFill>
              <a:latin typeface="Average"/>
              <a:ea typeface="Average"/>
              <a:cs typeface="Average"/>
              <a:sym typeface="Average"/>
            </a:endParaRPr>
          </a:p>
          <a:p>
            <a:pPr indent="0" lvl="0" marL="0" rtl="0" algn="l">
              <a:spcBef>
                <a:spcPts val="400"/>
              </a:spcBef>
              <a:spcAft>
                <a:spcPts val="0"/>
              </a:spcAft>
              <a:buNone/>
            </a:pPr>
            <a:r>
              <a:rPr lang="en" sz="1500">
                <a:solidFill>
                  <a:srgbClr val="AAAAAA"/>
                </a:solidFill>
                <a:latin typeface="Average"/>
                <a:ea typeface="Average"/>
                <a:cs typeface="Average"/>
                <a:sym typeface="Average"/>
              </a:rPr>
              <a:t>창의적인 두뇌를 예열하고 싶다면 세상이 달라야 할 방식을 생각해 보세요.</a:t>
            </a:r>
            <a:endParaRPr sz="1500">
              <a:solidFill>
                <a:srgbClr val="AAAAAA"/>
              </a:solidFill>
              <a:latin typeface="Average"/>
              <a:ea typeface="Average"/>
              <a:cs typeface="Average"/>
              <a:sym typeface="Average"/>
            </a:endParaRPr>
          </a:p>
          <a:p>
            <a:pPr indent="0" lvl="0" marL="0" rtl="0" algn="l">
              <a:spcBef>
                <a:spcPts val="400"/>
              </a:spcBef>
              <a:spcAft>
                <a:spcPts val="0"/>
              </a:spcAft>
              <a:buNone/>
            </a:pPr>
            <a:r>
              <a:rPr lang="en" sz="1500">
                <a:solidFill>
                  <a:srgbClr val="AAAAAA"/>
                </a:solidFill>
                <a:latin typeface="Average"/>
                <a:ea typeface="Average"/>
                <a:cs typeface="Average"/>
                <a:sym typeface="Average"/>
              </a:rPr>
              <a:t>Heke hûn dixwazin mejiyê xwe yê afirîner germ bikin, hûn dikarin li ser awayên ku divê cîhan cûda be bifikirin.</a:t>
            </a:r>
            <a:endParaRPr sz="1500">
              <a:solidFill>
                <a:srgbClr val="AAAAAA"/>
              </a:solidFill>
              <a:latin typeface="Average"/>
              <a:ea typeface="Average"/>
              <a:cs typeface="Average"/>
              <a:sym typeface="Average"/>
            </a:endParaRPr>
          </a:p>
          <a:p>
            <a:pPr indent="0" lvl="0" marL="0" rtl="0" algn="l">
              <a:spcBef>
                <a:spcPts val="400"/>
              </a:spcBef>
              <a:spcAft>
                <a:spcPts val="0"/>
              </a:spcAft>
              <a:buNone/>
            </a:pPr>
            <a:r>
              <a:rPr lang="en" sz="1500">
                <a:solidFill>
                  <a:srgbClr val="AAAAAA"/>
                </a:solidFill>
                <a:latin typeface="Average"/>
                <a:ea typeface="Average"/>
                <a:cs typeface="Average"/>
                <a:sym typeface="Average"/>
              </a:rPr>
              <a:t>Ако желите да загрејете свој креативни мозак, можете смислити начине на које би свет требало да буде другачији</a:t>
            </a:r>
            <a:endParaRPr sz="1500">
              <a:solidFill>
                <a:srgbClr val="AAAAAA"/>
              </a:solidFill>
              <a:latin typeface="Average"/>
              <a:ea typeface="Average"/>
              <a:cs typeface="Average"/>
              <a:sym typeface="Average"/>
            </a:endParaRPr>
          </a:p>
          <a:p>
            <a:pPr indent="0" lvl="0" marL="0" rtl="0" algn="l">
              <a:spcBef>
                <a:spcPts val="400"/>
              </a:spcBef>
              <a:spcAft>
                <a:spcPts val="0"/>
              </a:spcAft>
              <a:buNone/>
            </a:pPr>
            <a:r>
              <a:rPr lang="en" sz="1500">
                <a:solidFill>
                  <a:srgbClr val="AAAAAA"/>
                </a:solidFill>
                <a:latin typeface="Average"/>
                <a:ea typeface="Average"/>
                <a:cs typeface="Average"/>
                <a:sym typeface="Average"/>
              </a:rPr>
              <a:t>Si quieres estimular tu mente creativa, puedes pensar en cómo debería ser el mundo diferente.</a:t>
            </a:r>
            <a:endParaRPr sz="1500">
              <a:solidFill>
                <a:srgbClr val="AAAAAA"/>
              </a:solidFill>
              <a:latin typeface="Average"/>
              <a:ea typeface="Average"/>
              <a:cs typeface="Average"/>
              <a:sym typeface="Average"/>
            </a:endParaRPr>
          </a:p>
          <a:p>
            <a:pPr indent="0" lvl="0" marL="0" rtl="0" algn="l">
              <a:spcBef>
                <a:spcPts val="400"/>
              </a:spcBef>
              <a:spcAft>
                <a:spcPts val="0"/>
              </a:spcAft>
              <a:buNone/>
            </a:pPr>
            <a:r>
              <a:rPr lang="en" sz="1500">
                <a:solidFill>
                  <a:srgbClr val="AAAAAA"/>
                </a:solidFill>
                <a:latin typeface="Average"/>
                <a:ea typeface="Average"/>
                <a:cs typeface="Average"/>
                <a:sym typeface="Average"/>
              </a:rPr>
              <a:t>Kung gusto mong painitin ang iyong malikhaing utak, maaari kang mag-isip ng mga paraan kung paano dapat iba ang mundo</a:t>
            </a:r>
            <a:endParaRPr sz="1500">
              <a:solidFill>
                <a:srgbClr val="AAAAAA"/>
              </a:solidFill>
              <a:latin typeface="Average"/>
              <a:ea typeface="Average"/>
              <a:cs typeface="Average"/>
              <a:sym typeface="Average"/>
            </a:endParaRPr>
          </a:p>
          <a:p>
            <a:pPr indent="0" lvl="0" marL="0" rtl="0" algn="l">
              <a:spcBef>
                <a:spcPts val="400"/>
              </a:spcBef>
              <a:spcAft>
                <a:spcPts val="400"/>
              </a:spcAft>
              <a:buNone/>
            </a:pPr>
            <a:r>
              <a:rPr lang="en" sz="1500">
                <a:solidFill>
                  <a:srgbClr val="AAAAAA"/>
                </a:solidFill>
                <a:latin typeface="Average"/>
                <a:ea typeface="Average"/>
                <a:cs typeface="Average"/>
                <a:sym typeface="Average"/>
              </a:rPr>
              <a:t>Якщо ви хочете розігріти свій творчий розум, ви можете подумати про те, як світ мав би бути іншим</a:t>
            </a:r>
            <a:endParaRPr sz="1900">
              <a:solidFill>
                <a:srgbClr val="CACACA"/>
              </a:solidFill>
              <a:latin typeface="Average"/>
              <a:ea typeface="Average"/>
              <a:cs typeface="Average"/>
              <a:sym typeface="Average"/>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1" name="Shape 551"/>
        <p:cNvGrpSpPr/>
        <p:nvPr/>
      </p:nvGrpSpPr>
      <p:grpSpPr>
        <a:xfrm>
          <a:off x="0" y="0"/>
          <a:ext cx="0" cy="0"/>
          <a:chOff x="0" y="0"/>
          <a:chExt cx="0" cy="0"/>
        </a:xfrm>
      </p:grpSpPr>
      <p:sp>
        <p:nvSpPr>
          <p:cNvPr id="552" name="Google Shape;552;p101"/>
          <p:cNvSpPr txBox="1"/>
          <p:nvPr/>
        </p:nvSpPr>
        <p:spPr>
          <a:xfrm>
            <a:off x="311700" y="223454"/>
            <a:ext cx="8520600" cy="1133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Be inspired by the awesomeness of the people around you!</a:t>
            </a:r>
            <a:endParaRPr sz="3000">
              <a:solidFill>
                <a:srgbClr val="FFFFFF"/>
              </a:solidFill>
              <a:latin typeface="Oswald"/>
              <a:ea typeface="Oswald"/>
              <a:cs typeface="Oswald"/>
              <a:sym typeface="Oswald"/>
            </a:endParaRPr>
          </a:p>
          <a:p>
            <a:pPr indent="0" lvl="0" marL="0" rtl="0" algn="ctr">
              <a:spcBef>
                <a:spcPts val="0"/>
              </a:spcBef>
              <a:spcAft>
                <a:spcPts val="0"/>
              </a:spcAft>
              <a:buNone/>
            </a:pPr>
            <a:r>
              <a:rPr lang="en" sz="3000">
                <a:solidFill>
                  <a:srgbClr val="00FF00"/>
                </a:solidFill>
                <a:latin typeface="Oswald"/>
                <a:ea typeface="Oswald"/>
                <a:cs typeface="Oswald"/>
                <a:sym typeface="Oswald"/>
              </a:rPr>
              <a:t>What is one way the world should be different?</a:t>
            </a:r>
            <a:endParaRPr sz="3000">
              <a:solidFill>
                <a:srgbClr val="00FF00"/>
              </a:solidFill>
              <a:latin typeface="Oswald"/>
              <a:ea typeface="Oswald"/>
              <a:cs typeface="Oswald"/>
              <a:sym typeface="Oswald"/>
            </a:endParaRPr>
          </a:p>
        </p:txBody>
      </p:sp>
      <p:sp>
        <p:nvSpPr>
          <p:cNvPr id="553" name="Google Shape;553;p101"/>
          <p:cNvSpPr txBox="1"/>
          <p:nvPr/>
        </p:nvSpPr>
        <p:spPr>
          <a:xfrm>
            <a:off x="170626" y="1536625"/>
            <a:ext cx="8566500" cy="5045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600">
                <a:solidFill>
                  <a:srgbClr val="FFFFFF"/>
                </a:solidFill>
                <a:latin typeface="Average"/>
                <a:ea typeface="Average"/>
                <a:cs typeface="Average"/>
                <a:sym typeface="Average"/>
              </a:rPr>
              <a:t>More things were orange flavoured</a:t>
            </a:r>
            <a:endParaRPr sz="1600">
              <a:solidFill>
                <a:srgbClr val="FFFFFF"/>
              </a:solidFill>
              <a:latin typeface="Average"/>
              <a:ea typeface="Average"/>
              <a:cs typeface="Average"/>
              <a:sym typeface="Average"/>
            </a:endParaRPr>
          </a:p>
          <a:p>
            <a:pPr indent="0" lvl="0" marL="0" rtl="0" algn="l">
              <a:lnSpc>
                <a:spcPct val="115000"/>
              </a:lnSpc>
              <a:spcBef>
                <a:spcPts val="0"/>
              </a:spcBef>
              <a:spcAft>
                <a:spcPts val="0"/>
              </a:spcAft>
              <a:buNone/>
            </a:pPr>
            <a:r>
              <a:rPr lang="en" sz="1600">
                <a:solidFill>
                  <a:srgbClr val="FFFFFF"/>
                </a:solidFill>
                <a:latin typeface="Average"/>
                <a:ea typeface="Average"/>
                <a:cs typeface="Average"/>
                <a:sym typeface="Average"/>
              </a:rPr>
              <a:t>I wish acrylic was not mandatory in the art course</a:t>
            </a:r>
            <a:endParaRPr sz="1600">
              <a:solidFill>
                <a:srgbClr val="FFFFFF"/>
              </a:solidFill>
              <a:latin typeface="Average"/>
              <a:ea typeface="Average"/>
              <a:cs typeface="Average"/>
              <a:sym typeface="Average"/>
            </a:endParaRPr>
          </a:p>
          <a:p>
            <a:pPr indent="0" lvl="0" marL="0" rtl="0" algn="l">
              <a:lnSpc>
                <a:spcPct val="115000"/>
              </a:lnSpc>
              <a:spcBef>
                <a:spcPts val="0"/>
              </a:spcBef>
              <a:spcAft>
                <a:spcPts val="0"/>
              </a:spcAft>
              <a:buNone/>
            </a:pPr>
            <a:r>
              <a:rPr lang="en" sz="1600">
                <a:solidFill>
                  <a:srgbClr val="FFFFFF"/>
                </a:solidFill>
                <a:latin typeface="Average"/>
                <a:ea typeface="Average"/>
                <a:cs typeface="Average"/>
                <a:sym typeface="Average"/>
              </a:rPr>
              <a:t>The moon </a:t>
            </a:r>
            <a:r>
              <a:rPr lang="en" sz="1600">
                <a:solidFill>
                  <a:srgbClr val="FFFFFF"/>
                </a:solidFill>
                <a:latin typeface="Average"/>
                <a:ea typeface="Average"/>
                <a:cs typeface="Average"/>
                <a:sym typeface="Average"/>
              </a:rPr>
              <a:t>coil</a:t>
            </a:r>
            <a:r>
              <a:rPr lang="en" sz="1600">
                <a:solidFill>
                  <a:srgbClr val="FFFFFF"/>
                </a:solidFill>
                <a:latin typeface="Average"/>
                <a:ea typeface="Average"/>
                <a:cs typeface="Average"/>
                <a:sym typeface="Average"/>
              </a:rPr>
              <a:t> </a:t>
            </a:r>
            <a:r>
              <a:rPr lang="en" sz="1600">
                <a:solidFill>
                  <a:srgbClr val="FFFFFF"/>
                </a:solidFill>
                <a:latin typeface="Average"/>
                <a:ea typeface="Average"/>
                <a:cs typeface="Average"/>
                <a:sym typeface="Average"/>
              </a:rPr>
              <a:t>actually</a:t>
            </a:r>
            <a:r>
              <a:rPr lang="en" sz="1600">
                <a:solidFill>
                  <a:srgbClr val="FFFFFF"/>
                </a:solidFill>
                <a:latin typeface="Average"/>
                <a:ea typeface="Average"/>
                <a:cs typeface="Average"/>
                <a:sym typeface="Average"/>
              </a:rPr>
              <a:t> shine like a </a:t>
            </a:r>
            <a:r>
              <a:rPr lang="en" sz="1600">
                <a:solidFill>
                  <a:srgbClr val="FFFFFF"/>
                </a:solidFill>
                <a:latin typeface="Average"/>
                <a:ea typeface="Average"/>
                <a:cs typeface="Average"/>
                <a:sym typeface="Average"/>
              </a:rPr>
              <a:t>spotlight</a:t>
            </a:r>
            <a:endParaRPr sz="1600">
              <a:solidFill>
                <a:srgbClr val="FFFFFF"/>
              </a:solidFill>
              <a:latin typeface="Average"/>
              <a:ea typeface="Average"/>
              <a:cs typeface="Average"/>
              <a:sym typeface="Average"/>
            </a:endParaRPr>
          </a:p>
          <a:p>
            <a:pPr indent="0" lvl="0" marL="0" rtl="0" algn="l">
              <a:lnSpc>
                <a:spcPct val="115000"/>
              </a:lnSpc>
              <a:spcBef>
                <a:spcPts val="0"/>
              </a:spcBef>
              <a:spcAft>
                <a:spcPts val="0"/>
              </a:spcAft>
              <a:buNone/>
            </a:pPr>
            <a:r>
              <a:rPr lang="en" sz="1600">
                <a:solidFill>
                  <a:srgbClr val="FFFFFF"/>
                </a:solidFill>
                <a:latin typeface="Average"/>
                <a:ea typeface="Average"/>
                <a:cs typeface="Average"/>
                <a:sym typeface="Average"/>
              </a:rPr>
              <a:t>The superpower to diagnose and heal</a:t>
            </a:r>
            <a:endParaRPr sz="1600">
              <a:solidFill>
                <a:srgbClr val="FFFFFF"/>
              </a:solidFill>
              <a:latin typeface="Average"/>
              <a:ea typeface="Average"/>
              <a:cs typeface="Average"/>
              <a:sym typeface="Average"/>
            </a:endParaRPr>
          </a:p>
          <a:p>
            <a:pPr indent="0" lvl="0" marL="0" rtl="0" algn="l">
              <a:lnSpc>
                <a:spcPct val="115000"/>
              </a:lnSpc>
              <a:spcBef>
                <a:spcPts val="0"/>
              </a:spcBef>
              <a:spcAft>
                <a:spcPts val="0"/>
              </a:spcAft>
              <a:buNone/>
            </a:pPr>
            <a:r>
              <a:rPr lang="en" sz="1600">
                <a:solidFill>
                  <a:srgbClr val="FFFFFF"/>
                </a:solidFill>
                <a:latin typeface="Average"/>
                <a:ea typeface="Average"/>
                <a:cs typeface="Average"/>
                <a:sym typeface="Average"/>
              </a:rPr>
              <a:t>Perfect grades</a:t>
            </a:r>
            <a:endParaRPr sz="1600">
              <a:solidFill>
                <a:srgbClr val="FFFFFF"/>
              </a:solidFill>
              <a:latin typeface="Average"/>
              <a:ea typeface="Average"/>
              <a:cs typeface="Average"/>
              <a:sym typeface="Average"/>
            </a:endParaRPr>
          </a:p>
          <a:p>
            <a:pPr indent="0" lvl="0" marL="0" rtl="0" algn="l">
              <a:lnSpc>
                <a:spcPct val="115000"/>
              </a:lnSpc>
              <a:spcBef>
                <a:spcPts val="0"/>
              </a:spcBef>
              <a:spcAft>
                <a:spcPts val="0"/>
              </a:spcAft>
              <a:buNone/>
            </a:pPr>
            <a:r>
              <a:rPr lang="en" sz="1600">
                <a:solidFill>
                  <a:srgbClr val="FFFFFF"/>
                </a:solidFill>
                <a:latin typeface="Average"/>
                <a:ea typeface="Average"/>
                <a:cs typeface="Average"/>
                <a:sym typeface="Average"/>
              </a:rPr>
              <a:t>Every domesticated animal has a home</a:t>
            </a:r>
            <a:endParaRPr sz="1600">
              <a:solidFill>
                <a:srgbClr val="FFFFFF"/>
              </a:solidFill>
              <a:latin typeface="Average"/>
              <a:ea typeface="Average"/>
              <a:cs typeface="Average"/>
              <a:sym typeface="Average"/>
            </a:endParaRPr>
          </a:p>
          <a:p>
            <a:pPr indent="0" lvl="0" marL="0" rtl="0" algn="l">
              <a:lnSpc>
                <a:spcPct val="115000"/>
              </a:lnSpc>
              <a:spcBef>
                <a:spcPts val="0"/>
              </a:spcBef>
              <a:spcAft>
                <a:spcPts val="0"/>
              </a:spcAft>
              <a:buNone/>
            </a:pPr>
            <a:r>
              <a:rPr lang="en" sz="1600">
                <a:solidFill>
                  <a:srgbClr val="FFFFFF"/>
                </a:solidFill>
                <a:latin typeface="Average"/>
                <a:ea typeface="Average"/>
                <a:cs typeface="Average"/>
                <a:sym typeface="Average"/>
              </a:rPr>
              <a:t>More food</a:t>
            </a:r>
            <a:endParaRPr sz="1600">
              <a:solidFill>
                <a:srgbClr val="FFFFFF"/>
              </a:solidFill>
              <a:latin typeface="Average"/>
              <a:ea typeface="Average"/>
              <a:cs typeface="Average"/>
              <a:sym typeface="Average"/>
            </a:endParaRPr>
          </a:p>
          <a:p>
            <a:pPr indent="0" lvl="0" marL="0" rtl="0" algn="l">
              <a:lnSpc>
                <a:spcPct val="115000"/>
              </a:lnSpc>
              <a:spcBef>
                <a:spcPts val="0"/>
              </a:spcBef>
              <a:spcAft>
                <a:spcPts val="0"/>
              </a:spcAft>
              <a:buNone/>
            </a:pPr>
            <a:r>
              <a:rPr lang="en" sz="1600">
                <a:solidFill>
                  <a:srgbClr val="FFFFFF"/>
                </a:solidFill>
                <a:latin typeface="Average"/>
                <a:ea typeface="Average"/>
                <a:cs typeface="Average"/>
                <a:sym typeface="Average"/>
              </a:rPr>
              <a:t>Create food to end world hunger</a:t>
            </a:r>
            <a:endParaRPr sz="1600">
              <a:solidFill>
                <a:srgbClr val="FFFFFF"/>
              </a:solidFill>
              <a:latin typeface="Average"/>
              <a:ea typeface="Average"/>
              <a:cs typeface="Average"/>
              <a:sym typeface="Average"/>
            </a:endParaRPr>
          </a:p>
          <a:p>
            <a:pPr indent="0" lvl="0" marL="0" rtl="0" algn="l">
              <a:lnSpc>
                <a:spcPct val="115000"/>
              </a:lnSpc>
              <a:spcBef>
                <a:spcPts val="0"/>
              </a:spcBef>
              <a:spcAft>
                <a:spcPts val="0"/>
              </a:spcAft>
              <a:buNone/>
            </a:pPr>
            <a:r>
              <a:rPr lang="en" sz="1600">
                <a:solidFill>
                  <a:srgbClr val="FFFFFF"/>
                </a:solidFill>
                <a:latin typeface="Average"/>
                <a:ea typeface="Average"/>
                <a:cs typeface="Average"/>
                <a:sym typeface="Average"/>
              </a:rPr>
              <a:t>Mushroom pizza ALL THE TIME</a:t>
            </a:r>
            <a:endParaRPr sz="1600">
              <a:solidFill>
                <a:srgbClr val="FFFFFF"/>
              </a:solidFill>
              <a:latin typeface="Average"/>
              <a:ea typeface="Average"/>
              <a:cs typeface="Average"/>
              <a:sym typeface="Average"/>
            </a:endParaRPr>
          </a:p>
          <a:p>
            <a:pPr indent="0" lvl="0" marL="0" rtl="0" algn="l">
              <a:lnSpc>
                <a:spcPct val="115000"/>
              </a:lnSpc>
              <a:spcBef>
                <a:spcPts val="0"/>
              </a:spcBef>
              <a:spcAft>
                <a:spcPts val="0"/>
              </a:spcAft>
              <a:buNone/>
            </a:pPr>
            <a:r>
              <a:rPr lang="en" sz="1600">
                <a:solidFill>
                  <a:srgbClr val="FFFFFF"/>
                </a:solidFill>
                <a:latin typeface="Average"/>
                <a:ea typeface="Average"/>
                <a:cs typeface="Average"/>
                <a:sym typeface="Average"/>
              </a:rPr>
              <a:t>No taxes</a:t>
            </a:r>
            <a:endParaRPr sz="1600">
              <a:solidFill>
                <a:srgbClr val="FFFFFF"/>
              </a:solidFill>
              <a:latin typeface="Average"/>
              <a:ea typeface="Average"/>
              <a:cs typeface="Average"/>
              <a:sym typeface="Average"/>
            </a:endParaRPr>
          </a:p>
          <a:p>
            <a:pPr indent="0" lvl="0" marL="0" rtl="0" algn="l">
              <a:lnSpc>
                <a:spcPct val="115000"/>
              </a:lnSpc>
              <a:spcBef>
                <a:spcPts val="0"/>
              </a:spcBef>
              <a:spcAft>
                <a:spcPts val="0"/>
              </a:spcAft>
              <a:buNone/>
            </a:pPr>
            <a:r>
              <a:rPr lang="en" sz="1600">
                <a:solidFill>
                  <a:srgbClr val="FFFFFF"/>
                </a:solidFill>
                <a:latin typeface="Average"/>
                <a:ea typeface="Average"/>
                <a:cs typeface="Average"/>
                <a:sym typeface="Average"/>
              </a:rPr>
              <a:t>No school just upload</a:t>
            </a:r>
            <a:endParaRPr sz="1600">
              <a:solidFill>
                <a:srgbClr val="FFFFFF"/>
              </a:solidFill>
              <a:latin typeface="Average"/>
              <a:ea typeface="Average"/>
              <a:cs typeface="Average"/>
              <a:sym typeface="Average"/>
            </a:endParaRPr>
          </a:p>
          <a:p>
            <a:pPr indent="0" lvl="0" marL="0" rtl="0" algn="l">
              <a:lnSpc>
                <a:spcPct val="115000"/>
              </a:lnSpc>
              <a:spcBef>
                <a:spcPts val="0"/>
              </a:spcBef>
              <a:spcAft>
                <a:spcPts val="0"/>
              </a:spcAft>
              <a:buNone/>
            </a:pPr>
            <a:r>
              <a:rPr lang="en" sz="1600">
                <a:solidFill>
                  <a:srgbClr val="FFFFFF"/>
                </a:solidFill>
                <a:latin typeface="Average"/>
                <a:ea typeface="Average"/>
                <a:cs typeface="Average"/>
                <a:sym typeface="Average"/>
              </a:rPr>
              <a:t>Make things cheaper</a:t>
            </a:r>
            <a:endParaRPr sz="1600">
              <a:solidFill>
                <a:srgbClr val="FFFFFF"/>
              </a:solidFill>
              <a:latin typeface="Average"/>
              <a:ea typeface="Average"/>
              <a:cs typeface="Average"/>
              <a:sym typeface="Average"/>
            </a:endParaRPr>
          </a:p>
          <a:p>
            <a:pPr indent="0" lvl="0" marL="0" rtl="0" algn="l">
              <a:lnSpc>
                <a:spcPct val="115000"/>
              </a:lnSpc>
              <a:spcBef>
                <a:spcPts val="0"/>
              </a:spcBef>
              <a:spcAft>
                <a:spcPts val="0"/>
              </a:spcAft>
              <a:buNone/>
            </a:pPr>
            <a:r>
              <a:rPr lang="en" sz="1600">
                <a:solidFill>
                  <a:srgbClr val="FFFFFF"/>
                </a:solidFill>
                <a:latin typeface="Average"/>
                <a:ea typeface="Average"/>
                <a:cs typeface="Average"/>
                <a:sym typeface="Average"/>
              </a:rPr>
              <a:t>Make grade not matter</a:t>
            </a:r>
            <a:endParaRPr sz="1600">
              <a:solidFill>
                <a:srgbClr val="FFFFFF"/>
              </a:solidFill>
              <a:latin typeface="Average"/>
              <a:ea typeface="Average"/>
              <a:cs typeface="Average"/>
              <a:sym typeface="Average"/>
            </a:endParaRPr>
          </a:p>
          <a:p>
            <a:pPr indent="0" lvl="0" marL="0" rtl="0" algn="l">
              <a:lnSpc>
                <a:spcPct val="115000"/>
              </a:lnSpc>
              <a:spcBef>
                <a:spcPts val="0"/>
              </a:spcBef>
              <a:spcAft>
                <a:spcPts val="0"/>
              </a:spcAft>
              <a:buNone/>
            </a:pPr>
            <a:r>
              <a:rPr lang="en" sz="1600">
                <a:solidFill>
                  <a:srgbClr val="FFFFFF"/>
                </a:solidFill>
                <a:latin typeface="Average"/>
                <a:ea typeface="Average"/>
                <a:cs typeface="Average"/>
                <a:sym typeface="Average"/>
              </a:rPr>
              <a:t>Better identity in brain</a:t>
            </a:r>
            <a:endParaRPr sz="1600">
              <a:solidFill>
                <a:srgbClr val="FFFFFF"/>
              </a:solidFill>
              <a:latin typeface="Average"/>
              <a:ea typeface="Average"/>
              <a:cs typeface="Average"/>
              <a:sym typeface="Average"/>
            </a:endParaRPr>
          </a:p>
          <a:p>
            <a:pPr indent="0" lvl="0" marL="0" rtl="0" algn="l">
              <a:lnSpc>
                <a:spcPct val="115000"/>
              </a:lnSpc>
              <a:spcBef>
                <a:spcPts val="0"/>
              </a:spcBef>
              <a:spcAft>
                <a:spcPts val="0"/>
              </a:spcAft>
              <a:buNone/>
            </a:pPr>
            <a:r>
              <a:rPr lang="en" sz="1600">
                <a:solidFill>
                  <a:srgbClr val="FFFFFF"/>
                </a:solidFill>
                <a:latin typeface="Average"/>
                <a:ea typeface="Average"/>
                <a:cs typeface="Average"/>
                <a:sym typeface="Average"/>
              </a:rPr>
              <a:t>Like to see more rainbows</a:t>
            </a:r>
            <a:endParaRPr sz="1600">
              <a:solidFill>
                <a:srgbClr val="FFFFFF"/>
              </a:solidFill>
              <a:latin typeface="Average"/>
              <a:ea typeface="Average"/>
              <a:cs typeface="Average"/>
              <a:sym typeface="Average"/>
            </a:endParaRPr>
          </a:p>
          <a:p>
            <a:pPr indent="0" lvl="0" marL="0" rtl="0" algn="l">
              <a:lnSpc>
                <a:spcPct val="115000"/>
              </a:lnSpc>
              <a:spcBef>
                <a:spcPts val="0"/>
              </a:spcBef>
              <a:spcAft>
                <a:spcPts val="0"/>
              </a:spcAft>
              <a:buNone/>
            </a:pPr>
            <a:r>
              <a:rPr lang="en" sz="1600">
                <a:solidFill>
                  <a:srgbClr val="FFFFFF"/>
                </a:solidFill>
                <a:latin typeface="Average"/>
                <a:ea typeface="Average"/>
                <a:cs typeface="Average"/>
                <a:sym typeface="Average"/>
              </a:rPr>
              <a:t>Wish there were top surgeons in Halifax</a:t>
            </a:r>
            <a:endParaRPr sz="1600">
              <a:solidFill>
                <a:srgbClr val="FFFFFF"/>
              </a:solidFill>
              <a:latin typeface="Average"/>
              <a:ea typeface="Average"/>
              <a:cs typeface="Average"/>
              <a:sym typeface="Average"/>
            </a:endParaRPr>
          </a:p>
          <a:p>
            <a:pPr indent="0" lvl="0" marL="0" rtl="0" algn="l">
              <a:lnSpc>
                <a:spcPct val="115000"/>
              </a:lnSpc>
              <a:spcBef>
                <a:spcPts val="0"/>
              </a:spcBef>
              <a:spcAft>
                <a:spcPts val="0"/>
              </a:spcAft>
              <a:buNone/>
            </a:pPr>
            <a:r>
              <a:rPr lang="en" sz="1600">
                <a:solidFill>
                  <a:srgbClr val="FFFFFF"/>
                </a:solidFill>
                <a:latin typeface="Average"/>
                <a:ea typeface="Average"/>
                <a:cs typeface="Average"/>
                <a:sym typeface="Average"/>
              </a:rPr>
              <a:t>More art supplies edible</a:t>
            </a:r>
            <a:endParaRPr sz="1600">
              <a:solidFill>
                <a:srgbClr val="FFFFFF"/>
              </a:solidFill>
              <a:latin typeface="Average"/>
              <a:ea typeface="Average"/>
              <a:cs typeface="Average"/>
              <a:sym typeface="Average"/>
            </a:endParaRPr>
          </a:p>
          <a:p>
            <a:pPr indent="0" lvl="0" marL="0" rtl="0" algn="l">
              <a:lnSpc>
                <a:spcPct val="115000"/>
              </a:lnSpc>
              <a:spcBef>
                <a:spcPts val="0"/>
              </a:spcBef>
              <a:spcAft>
                <a:spcPts val="0"/>
              </a:spcAft>
              <a:buNone/>
            </a:pPr>
            <a:r>
              <a:t/>
            </a:r>
            <a:endParaRPr sz="1600">
              <a:solidFill>
                <a:srgbClr val="FFFFFF"/>
              </a:solidFill>
              <a:latin typeface="Average"/>
              <a:ea typeface="Average"/>
              <a:cs typeface="Average"/>
              <a:sym typeface="Average"/>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7" name="Shape 557"/>
        <p:cNvGrpSpPr/>
        <p:nvPr/>
      </p:nvGrpSpPr>
      <p:grpSpPr>
        <a:xfrm>
          <a:off x="0" y="0"/>
          <a:ext cx="0" cy="0"/>
          <a:chOff x="0" y="0"/>
          <a:chExt cx="0" cy="0"/>
        </a:xfrm>
      </p:grpSpPr>
      <p:sp>
        <p:nvSpPr>
          <p:cNvPr id="558" name="Google Shape;558;p102"/>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Be inspired by the awesomeness of the people around you!</a:t>
            </a:r>
            <a:endParaRPr/>
          </a:p>
        </p:txBody>
      </p:sp>
      <p:sp>
        <p:nvSpPr>
          <p:cNvPr id="559" name="Google Shape;559;p102"/>
          <p:cNvSpPr txBox="1"/>
          <p:nvPr>
            <p:ph idx="1" type="body"/>
          </p:nvPr>
        </p:nvSpPr>
        <p:spPr>
          <a:xfrm>
            <a:off x="311700" y="1536625"/>
            <a:ext cx="4115400" cy="50454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500">
                <a:solidFill>
                  <a:schemeClr val="dk1"/>
                </a:solidFill>
              </a:rPr>
              <a:t>Snakes - glimmer</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Eyes  - span of human colours</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Bioluminescence - </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The shininess on the neck of pigeons</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Jellyfish</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Galaxies</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Tears of sadness</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Birds - (cockatoos)</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Pheasants</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Northern lights</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Peacocks</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Giraffes</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Jupiter’s aurora</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Iridescent lame</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Light through coloured glass/broken glass</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Flamingoes </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Fruit - Kiwi</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Summer sunset/sunrise</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Halifax at night from sailing in the harbour</a:t>
            </a:r>
            <a:endParaRPr sz="1500">
              <a:solidFill>
                <a:schemeClr val="dk1"/>
              </a:solidFill>
            </a:endParaRPr>
          </a:p>
          <a:p>
            <a:pPr indent="0" lvl="0" marL="0" rtl="0" algn="l">
              <a:lnSpc>
                <a:spcPct val="100000"/>
              </a:lnSpc>
              <a:spcBef>
                <a:spcPts val="0"/>
              </a:spcBef>
              <a:spcAft>
                <a:spcPts val="0"/>
              </a:spcAft>
              <a:buNone/>
            </a:pPr>
            <a:r>
              <a:t/>
            </a:r>
            <a:endParaRPr sz="1500">
              <a:solidFill>
                <a:schemeClr val="dk1"/>
              </a:solidFill>
            </a:endParaRPr>
          </a:p>
          <a:p>
            <a:pPr indent="0" lvl="0" marL="0" rtl="0" algn="l">
              <a:spcBef>
                <a:spcPts val="0"/>
              </a:spcBef>
              <a:spcAft>
                <a:spcPts val="0"/>
              </a:spcAft>
              <a:buNone/>
            </a:pPr>
            <a:r>
              <a:t/>
            </a:r>
            <a:endParaRPr/>
          </a:p>
        </p:txBody>
      </p:sp>
      <p:sp>
        <p:nvSpPr>
          <p:cNvPr id="560" name="Google Shape;560;p102"/>
          <p:cNvSpPr txBox="1"/>
          <p:nvPr>
            <p:ph idx="1" type="body"/>
          </p:nvPr>
        </p:nvSpPr>
        <p:spPr>
          <a:xfrm>
            <a:off x="4043200" y="1536625"/>
            <a:ext cx="4666800" cy="50454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500">
                <a:solidFill>
                  <a:schemeClr val="dk1"/>
                </a:solidFill>
              </a:rPr>
              <a:t>Horses</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Pages inside a book</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Crystal ball</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Dead plants</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Brown moths</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The arctic</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A car engine</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Mushrooms</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Stoneware and earthenware</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Oliver is NICE to his friends 😲</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Textured ceilings</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Rocks</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Castles</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Wood</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Crystal</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Pipe</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Sirens</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Mirrors</a:t>
            </a:r>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4" name="Shape 564"/>
        <p:cNvGrpSpPr/>
        <p:nvPr/>
      </p:nvGrpSpPr>
      <p:grpSpPr>
        <a:xfrm>
          <a:off x="0" y="0"/>
          <a:ext cx="0" cy="0"/>
          <a:chOff x="0" y="0"/>
          <a:chExt cx="0" cy="0"/>
        </a:xfrm>
      </p:grpSpPr>
      <p:sp>
        <p:nvSpPr>
          <p:cNvPr id="565" name="Google Shape;565;p103"/>
          <p:cNvSpPr txBox="1"/>
          <p:nvPr/>
        </p:nvSpPr>
        <p:spPr>
          <a:xfrm>
            <a:off x="311700" y="223454"/>
            <a:ext cx="8520600" cy="1133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Be inspired by the awesomeness of the people around you!</a:t>
            </a:r>
            <a:endParaRPr sz="3000">
              <a:solidFill>
                <a:srgbClr val="FFFFFF"/>
              </a:solidFill>
              <a:latin typeface="Oswald"/>
              <a:ea typeface="Oswald"/>
              <a:cs typeface="Oswald"/>
              <a:sym typeface="Oswald"/>
            </a:endParaRPr>
          </a:p>
          <a:p>
            <a:pPr indent="0" lvl="0" marL="0" rtl="0" algn="ctr">
              <a:spcBef>
                <a:spcPts val="0"/>
              </a:spcBef>
              <a:spcAft>
                <a:spcPts val="0"/>
              </a:spcAft>
              <a:buNone/>
            </a:pPr>
            <a:r>
              <a:rPr lang="en" sz="3000">
                <a:solidFill>
                  <a:srgbClr val="00FF00"/>
                </a:solidFill>
                <a:latin typeface="Oswald"/>
                <a:ea typeface="Oswald"/>
                <a:cs typeface="Oswald"/>
                <a:sym typeface="Oswald"/>
              </a:rPr>
              <a:t>What is one way the world should be different?</a:t>
            </a:r>
            <a:endParaRPr sz="3000">
              <a:solidFill>
                <a:srgbClr val="00FF00"/>
              </a:solidFill>
              <a:latin typeface="Oswald"/>
              <a:ea typeface="Oswald"/>
              <a:cs typeface="Oswald"/>
              <a:sym typeface="Oswald"/>
            </a:endParaRPr>
          </a:p>
        </p:txBody>
      </p:sp>
      <p:sp>
        <p:nvSpPr>
          <p:cNvPr id="566" name="Google Shape;566;p103"/>
          <p:cNvSpPr txBox="1"/>
          <p:nvPr/>
        </p:nvSpPr>
        <p:spPr>
          <a:xfrm>
            <a:off x="170626" y="1536625"/>
            <a:ext cx="8566500" cy="5045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600">
                <a:solidFill>
                  <a:srgbClr val="FFFFFF"/>
                </a:solidFill>
                <a:latin typeface="Average"/>
                <a:ea typeface="Average"/>
                <a:cs typeface="Average"/>
                <a:sym typeface="Average"/>
              </a:rPr>
              <a:t>…</a:t>
            </a:r>
            <a:endParaRPr sz="1600">
              <a:solidFill>
                <a:srgbClr val="FFFFFF"/>
              </a:solidFill>
              <a:latin typeface="Average"/>
              <a:ea typeface="Average"/>
              <a:cs typeface="Average"/>
              <a:sym typeface="Average"/>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0" name="Shape 570"/>
        <p:cNvGrpSpPr/>
        <p:nvPr/>
      </p:nvGrpSpPr>
      <p:grpSpPr>
        <a:xfrm>
          <a:off x="0" y="0"/>
          <a:ext cx="0" cy="0"/>
          <a:chOff x="0" y="0"/>
          <a:chExt cx="0" cy="0"/>
        </a:xfrm>
      </p:grpSpPr>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4" name="Shape 574"/>
        <p:cNvGrpSpPr/>
        <p:nvPr/>
      </p:nvGrpSpPr>
      <p:grpSpPr>
        <a:xfrm>
          <a:off x="0" y="0"/>
          <a:ext cx="0" cy="0"/>
          <a:chOff x="0" y="0"/>
          <a:chExt cx="0" cy="0"/>
        </a:xfrm>
      </p:grpSpPr>
      <p:sp>
        <p:nvSpPr>
          <p:cNvPr id="575" name="Google Shape;575;p105"/>
          <p:cNvSpPr txBox="1"/>
          <p:nvPr/>
        </p:nvSpPr>
        <p:spPr>
          <a:xfrm>
            <a:off x="0" y="0"/>
            <a:ext cx="36573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Today’s goals</a:t>
            </a:r>
            <a:endParaRPr sz="4800">
              <a:solidFill>
                <a:srgbClr val="FFFFFF"/>
              </a:solidFill>
              <a:latin typeface="Oswald"/>
              <a:ea typeface="Oswald"/>
              <a:cs typeface="Oswald"/>
              <a:sym typeface="Oswald"/>
            </a:endParaRPr>
          </a:p>
          <a:p>
            <a:pPr indent="0" lvl="0" marL="0" rtl="0" algn="ctr">
              <a:spcBef>
                <a:spcPts val="0"/>
              </a:spcBef>
              <a:spcAft>
                <a:spcPts val="0"/>
              </a:spcAft>
              <a:buNone/>
            </a:pPr>
            <a:r>
              <a:t/>
            </a:r>
            <a:endParaRPr sz="3600">
              <a:solidFill>
                <a:srgbClr val="B7B7B7"/>
              </a:solidFill>
              <a:latin typeface="Average"/>
              <a:ea typeface="Average"/>
              <a:cs typeface="Average"/>
              <a:sym typeface="Average"/>
            </a:endParaRPr>
          </a:p>
          <a:p>
            <a:pPr indent="0" lvl="0" marL="0" rtl="0" algn="ctr">
              <a:spcBef>
                <a:spcPts val="0"/>
              </a:spcBef>
              <a:spcAft>
                <a:spcPts val="0"/>
              </a:spcAft>
              <a:buNone/>
            </a:pPr>
            <a:r>
              <a:rPr lang="en" sz="3600">
                <a:solidFill>
                  <a:srgbClr val="B7B7B7"/>
                </a:solidFill>
                <a:latin typeface="Average"/>
                <a:ea typeface="Average"/>
                <a:cs typeface="Average"/>
                <a:sym typeface="Average"/>
              </a:rPr>
              <a:t>Develop a series of painting </a:t>
            </a:r>
            <a:r>
              <a:rPr b="1" lang="en" sz="3600">
                <a:solidFill>
                  <a:srgbClr val="00FF00"/>
                </a:solidFill>
                <a:latin typeface="Average"/>
                <a:ea typeface="Average"/>
                <a:cs typeface="Average"/>
                <a:sym typeface="Average"/>
              </a:rPr>
              <a:t>ideas</a:t>
            </a:r>
            <a:r>
              <a:rPr lang="en" sz="3600">
                <a:solidFill>
                  <a:srgbClr val="B7B7B7"/>
                </a:solidFill>
                <a:latin typeface="Average"/>
                <a:ea typeface="Average"/>
                <a:cs typeface="Average"/>
                <a:sym typeface="Average"/>
              </a:rPr>
              <a:t>. </a:t>
            </a:r>
            <a:endParaRPr sz="3600">
              <a:solidFill>
                <a:srgbClr val="B7B7B7"/>
              </a:solidFill>
              <a:latin typeface="Average"/>
              <a:ea typeface="Average"/>
              <a:cs typeface="Average"/>
              <a:sym typeface="Average"/>
            </a:endParaRPr>
          </a:p>
          <a:p>
            <a:pPr indent="0" lvl="0" marL="0" rtl="0" algn="ctr">
              <a:spcBef>
                <a:spcPts val="0"/>
              </a:spcBef>
              <a:spcAft>
                <a:spcPts val="0"/>
              </a:spcAft>
              <a:buNone/>
            </a:pPr>
            <a:r>
              <a:t/>
            </a:r>
            <a:endParaRPr sz="3600">
              <a:solidFill>
                <a:srgbClr val="B7B7B7"/>
              </a:solidFill>
              <a:latin typeface="Average"/>
              <a:ea typeface="Average"/>
              <a:cs typeface="Average"/>
              <a:sym typeface="Average"/>
            </a:endParaRPr>
          </a:p>
          <a:p>
            <a:pPr indent="0" lvl="0" marL="0" rtl="0" algn="ctr">
              <a:spcBef>
                <a:spcPts val="0"/>
              </a:spcBef>
              <a:spcAft>
                <a:spcPts val="0"/>
              </a:spcAft>
              <a:buNone/>
            </a:pPr>
            <a:r>
              <a:rPr b="1" lang="en" sz="3600">
                <a:solidFill>
                  <a:srgbClr val="00FF00"/>
                </a:solidFill>
                <a:latin typeface="Average"/>
                <a:ea typeface="Average"/>
                <a:cs typeface="Average"/>
                <a:sym typeface="Average"/>
              </a:rPr>
              <a:t>Combine </a:t>
            </a:r>
            <a:r>
              <a:rPr lang="en" sz="3600">
                <a:solidFill>
                  <a:srgbClr val="B7B7B7"/>
                </a:solidFill>
                <a:latin typeface="Average"/>
                <a:ea typeface="Average"/>
                <a:cs typeface="Average"/>
                <a:sym typeface="Average"/>
              </a:rPr>
              <a:t>the best ideas together. </a:t>
            </a:r>
            <a:endParaRPr sz="3600">
              <a:solidFill>
                <a:srgbClr val="B7B7B7"/>
              </a:solidFill>
              <a:latin typeface="Average"/>
              <a:ea typeface="Average"/>
              <a:cs typeface="Average"/>
              <a:sym typeface="Average"/>
            </a:endParaRPr>
          </a:p>
          <a:p>
            <a:pPr indent="0" lvl="0" marL="0" rtl="0" algn="ctr">
              <a:spcBef>
                <a:spcPts val="0"/>
              </a:spcBef>
              <a:spcAft>
                <a:spcPts val="0"/>
              </a:spcAft>
              <a:buNone/>
            </a:pPr>
            <a:r>
              <a:t/>
            </a:r>
            <a:endParaRPr sz="3600">
              <a:solidFill>
                <a:srgbClr val="B7B7B7"/>
              </a:solidFill>
              <a:latin typeface="Average"/>
              <a:ea typeface="Average"/>
              <a:cs typeface="Average"/>
              <a:sym typeface="Average"/>
            </a:endParaRPr>
          </a:p>
          <a:p>
            <a:pPr indent="0" lvl="0" marL="0" rtl="0" algn="ctr">
              <a:spcBef>
                <a:spcPts val="0"/>
              </a:spcBef>
              <a:spcAft>
                <a:spcPts val="0"/>
              </a:spcAft>
              <a:buNone/>
            </a:pPr>
            <a:r>
              <a:rPr lang="en" sz="3600">
                <a:solidFill>
                  <a:srgbClr val="B7B7B7"/>
                </a:solidFill>
                <a:latin typeface="Average"/>
                <a:ea typeface="Average"/>
                <a:cs typeface="Average"/>
                <a:sym typeface="Average"/>
              </a:rPr>
              <a:t>Select 8+ </a:t>
            </a:r>
            <a:r>
              <a:rPr b="1" lang="en" sz="3600">
                <a:solidFill>
                  <a:srgbClr val="00FF00"/>
                </a:solidFill>
                <a:latin typeface="Average"/>
                <a:ea typeface="Average"/>
                <a:cs typeface="Average"/>
                <a:sym typeface="Average"/>
              </a:rPr>
              <a:t>reference</a:t>
            </a:r>
            <a:r>
              <a:rPr lang="en" sz="3600">
                <a:solidFill>
                  <a:srgbClr val="B7B7B7"/>
                </a:solidFill>
                <a:latin typeface="Average"/>
                <a:ea typeface="Average"/>
                <a:cs typeface="Average"/>
                <a:sym typeface="Average"/>
              </a:rPr>
              <a:t> images. </a:t>
            </a:r>
            <a:endParaRPr sz="3600">
              <a:solidFill>
                <a:srgbClr val="B7B7B7"/>
              </a:solidFill>
              <a:latin typeface="Average"/>
              <a:ea typeface="Average"/>
              <a:cs typeface="Average"/>
              <a:sym typeface="Average"/>
            </a:endParaRPr>
          </a:p>
        </p:txBody>
      </p:sp>
      <p:sp>
        <p:nvSpPr>
          <p:cNvPr descr="Translations" id="576" name="Google Shape;576;p105"/>
          <p:cNvSpPr txBox="1"/>
          <p:nvPr/>
        </p:nvSpPr>
        <p:spPr>
          <a:xfrm>
            <a:off x="3657300" y="0"/>
            <a:ext cx="54867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قم بتطوير سلسلة من أفكار الرسم، واجمع بين أفضلها، واختر 8 صور مرجعية أو أكثر</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构思一系列绘画创意，将其中最佳的创意融合在一起，并选择8张以上的参考图片。</a:t>
            </a:r>
            <a:endParaRPr sz="1500">
              <a:solidFill>
                <a:srgbClr val="AAAAAA"/>
              </a:solidFill>
              <a:latin typeface="Average"/>
              <a:ea typeface="Average"/>
              <a:cs typeface="Average"/>
              <a:sym typeface="Average"/>
            </a:endParaRPr>
          </a:p>
          <a:p>
            <a:pPr indent="0" lvl="0" marL="0" rtl="1" algn="r">
              <a:spcBef>
                <a:spcPts val="1000"/>
              </a:spcBef>
              <a:spcAft>
                <a:spcPts val="0"/>
              </a:spcAft>
              <a:buNone/>
            </a:pPr>
            <a:r>
              <a:rPr lang="en" sz="1500">
                <a:solidFill>
                  <a:srgbClr val="AAAAAA"/>
                </a:solidFill>
                <a:latin typeface="Average"/>
                <a:ea typeface="Average"/>
                <a:cs typeface="Average"/>
                <a:sym typeface="Average"/>
              </a:rPr>
              <a:t>مجموعه‌ای از ایده‌های نقاشی را توسعه دهید، بهترین‌ها را ترکیب کنید و بیش از ۸ تصویر مرجع انتخاب کنید</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Entwickle eine Reihe von Malideen, kombiniere die besten und wähle mindestens 8 Referenzbilder aus.</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पेंटिंग के विचारों की एक श्रृंखला विकसित करें, सर्वोत्तम विचारों को संयोजित करें, और 8+ संदर्भ चित्र चुनें</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일련의 그림 아이디어를 개발하고 가장 좋은 아이디어를 결합하고 8개 이상의 참조 이미지를 선택합니다.</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Rêze ramanên boyaxkirinê pêşve bibin, yên çêtirîn bi hev re bikin yek, û 8+ wêneyên referansê hilbijêrin.</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Развијте низ идеја за сликање, комбинујте најбоље и изаберите 8+ референтних слика</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Desarrolla una serie de ideas de pintura, combina las mejores y selecciona más de 8 imágenes de referencia.</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Bumuo ng isang serye ng mga ideya sa pagpipinta, pagsamahin ang pinakamahusay, at pumili ng 8+ reference na larawan</a:t>
            </a:r>
            <a:endParaRPr sz="1500">
              <a:solidFill>
                <a:srgbClr val="AAAAAA"/>
              </a:solidFill>
              <a:latin typeface="Average"/>
              <a:ea typeface="Average"/>
              <a:cs typeface="Average"/>
              <a:sym typeface="Average"/>
            </a:endParaRPr>
          </a:p>
          <a:p>
            <a:pPr indent="0" lvl="0" marL="0" rtl="0" algn="l">
              <a:spcBef>
                <a:spcPts val="1000"/>
              </a:spcBef>
              <a:spcAft>
                <a:spcPts val="1000"/>
              </a:spcAft>
              <a:buNone/>
            </a:pPr>
            <a:r>
              <a:rPr lang="en" sz="1500">
                <a:solidFill>
                  <a:srgbClr val="AAAAAA"/>
                </a:solidFill>
                <a:latin typeface="Average"/>
                <a:ea typeface="Average"/>
                <a:cs typeface="Average"/>
                <a:sym typeface="Average"/>
              </a:rPr>
              <a:t>Розробіть серію ідей для малювання, поєднайте найкращі з них та виберіть понад 8 зображень для довідки</a:t>
            </a:r>
            <a:endParaRPr sz="1900">
              <a:solidFill>
                <a:srgbClr val="AAAAAA"/>
              </a:solidFill>
              <a:latin typeface="Average"/>
              <a:ea typeface="Average"/>
              <a:cs typeface="Average"/>
              <a:sym typeface="Average"/>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0" name="Shape 580"/>
        <p:cNvGrpSpPr/>
        <p:nvPr/>
      </p:nvGrpSpPr>
      <p:grpSpPr>
        <a:xfrm>
          <a:off x="0" y="0"/>
          <a:ext cx="0" cy="0"/>
          <a:chOff x="0" y="0"/>
          <a:chExt cx="0" cy="0"/>
        </a:xfrm>
      </p:grpSpPr>
      <p:pic>
        <p:nvPicPr>
          <p:cNvPr descr="Great Advice for Creatives" id="581" name="Google Shape;581;p106"/>
          <p:cNvPicPr preferRelativeResize="0"/>
          <p:nvPr/>
        </p:nvPicPr>
        <p:blipFill>
          <a:blip r:embed="rId3">
            <a:alphaModFix/>
          </a:blip>
          <a:stretch>
            <a:fillRect/>
          </a:stretch>
        </p:blipFill>
        <p:spPr>
          <a:xfrm>
            <a:off x="0" y="768098"/>
            <a:ext cx="4572000" cy="6089902"/>
          </a:xfrm>
          <a:prstGeom prst="rect">
            <a:avLst/>
          </a:prstGeom>
          <a:noFill/>
          <a:ln>
            <a:noFill/>
          </a:ln>
        </p:spPr>
      </p:pic>
      <p:sp>
        <p:nvSpPr>
          <p:cNvPr descr="Title" id="582" name="Google Shape;582;p106"/>
          <p:cNvSpPr txBox="1"/>
          <p:nvPr/>
        </p:nvSpPr>
        <p:spPr>
          <a:xfrm>
            <a:off x="50" y="0"/>
            <a:ext cx="9144000" cy="76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800">
                <a:solidFill>
                  <a:srgbClr val="FFFFFF"/>
                </a:solidFill>
                <a:latin typeface="Oswald"/>
                <a:ea typeface="Oswald"/>
                <a:cs typeface="Oswald"/>
                <a:sym typeface="Oswald"/>
              </a:rPr>
              <a:t>It is normal for people with </a:t>
            </a:r>
            <a:r>
              <a:rPr lang="en" sz="2800">
                <a:solidFill>
                  <a:srgbClr val="00FF00"/>
                </a:solidFill>
                <a:latin typeface="Oswald"/>
                <a:ea typeface="Oswald"/>
                <a:cs typeface="Oswald"/>
                <a:sym typeface="Oswald"/>
              </a:rPr>
              <a:t>good taste</a:t>
            </a:r>
            <a:r>
              <a:rPr lang="en" sz="2800">
                <a:solidFill>
                  <a:srgbClr val="FFFFFF"/>
                </a:solidFill>
                <a:latin typeface="Oswald"/>
                <a:ea typeface="Oswald"/>
                <a:cs typeface="Oswald"/>
                <a:sym typeface="Oswald"/>
              </a:rPr>
              <a:t> to </a:t>
            </a:r>
            <a:r>
              <a:rPr lang="en" sz="2800">
                <a:solidFill>
                  <a:srgbClr val="E06666"/>
                </a:solidFill>
                <a:latin typeface="Oswald"/>
                <a:ea typeface="Oswald"/>
                <a:cs typeface="Oswald"/>
                <a:sym typeface="Oswald"/>
              </a:rPr>
              <a:t>quit </a:t>
            </a:r>
            <a:r>
              <a:rPr lang="en" sz="2800">
                <a:solidFill>
                  <a:srgbClr val="FFFFFF"/>
                </a:solidFill>
                <a:latin typeface="Oswald"/>
                <a:ea typeface="Oswald"/>
                <a:cs typeface="Oswald"/>
                <a:sym typeface="Oswald"/>
              </a:rPr>
              <a:t>making things. </a:t>
            </a:r>
            <a:endParaRPr sz="2400">
              <a:solidFill>
                <a:srgbClr val="B7B7B7"/>
              </a:solidFill>
              <a:latin typeface="Average"/>
              <a:ea typeface="Average"/>
              <a:cs typeface="Average"/>
              <a:sym typeface="Average"/>
            </a:endParaRPr>
          </a:p>
        </p:txBody>
      </p:sp>
      <p:sp>
        <p:nvSpPr>
          <p:cNvPr descr="Translations" id="583" name="Google Shape;583;p106"/>
          <p:cNvSpPr txBox="1"/>
          <p:nvPr/>
        </p:nvSpPr>
        <p:spPr>
          <a:xfrm>
            <a:off x="4572000" y="767975"/>
            <a:ext cx="4572000" cy="6090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من الطبيعي أن يتوقف الأشخاص ذوو الذوق الرفيع عن صنع الأشياء.</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有品位的人停止创作是很正常的。</a:t>
            </a:r>
            <a:endParaRPr sz="1500">
              <a:solidFill>
                <a:srgbClr val="AAAAAA"/>
              </a:solidFill>
              <a:latin typeface="Average"/>
              <a:ea typeface="Average"/>
              <a:cs typeface="Average"/>
              <a:sym typeface="Average"/>
            </a:endParaRPr>
          </a:p>
          <a:p>
            <a:pPr indent="0" lvl="0" marL="0" rtl="1" algn="r">
              <a:spcBef>
                <a:spcPts val="1000"/>
              </a:spcBef>
              <a:spcAft>
                <a:spcPts val="0"/>
              </a:spcAft>
              <a:buNone/>
            </a:pPr>
            <a:r>
              <a:rPr lang="en" sz="1500">
                <a:solidFill>
                  <a:srgbClr val="AAAAAA"/>
                </a:solidFill>
                <a:latin typeface="Average"/>
                <a:ea typeface="Average"/>
                <a:cs typeface="Average"/>
                <a:sym typeface="Average"/>
              </a:rPr>
              <a:t>برای افراد خوش‌سلیقه طبیعی است که از ساختن دست بکشند.</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Es ist normal, dass Menschen mit gutem Geschmack aufhören, Dinge herzustellen.</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अच्छे स्वाद वाले लोगों के लिए चीजें बनाना छोड़ देना सामान्य बात है।</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좋은 취향을 가진 사람들이 더 이상 창작을 하지 않는 것은 정상적인 일입니다.</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Ew normal e ku mirovên xwedî çêjek baş dev ji çêkirinê berdin.</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Нормално је да људи са добрим укусом престану да праве ствари.</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Es normal que la gente con buen gusto deje de hacer cosas.</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Normal para sa mga taong may mabuting panlasa na huminto sa paggawa ng mga bagay.</a:t>
            </a:r>
            <a:endParaRPr sz="1500">
              <a:solidFill>
                <a:srgbClr val="AAAAAA"/>
              </a:solidFill>
              <a:latin typeface="Average"/>
              <a:ea typeface="Average"/>
              <a:cs typeface="Average"/>
              <a:sym typeface="Average"/>
            </a:endParaRPr>
          </a:p>
          <a:p>
            <a:pPr indent="0" lvl="0" marL="0" rtl="0" algn="l">
              <a:spcBef>
                <a:spcPts val="1000"/>
              </a:spcBef>
              <a:spcAft>
                <a:spcPts val="1000"/>
              </a:spcAft>
              <a:buNone/>
            </a:pPr>
            <a:r>
              <a:rPr lang="en" sz="1500">
                <a:solidFill>
                  <a:srgbClr val="AAAAAA"/>
                </a:solidFill>
                <a:latin typeface="Average"/>
                <a:ea typeface="Average"/>
                <a:cs typeface="Average"/>
                <a:sym typeface="Average"/>
              </a:rPr>
              <a:t>Для людей з гарним смаком нормально перестати щось створювати.</a:t>
            </a:r>
            <a:endParaRPr sz="1800">
              <a:solidFill>
                <a:srgbClr val="CACACA"/>
              </a:solidFill>
              <a:latin typeface="Average"/>
              <a:ea typeface="Average"/>
              <a:cs typeface="Average"/>
              <a:sym typeface="Average"/>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44"/>
          <p:cNvSpPr txBox="1"/>
          <p:nvPr/>
        </p:nvSpPr>
        <p:spPr>
          <a:xfrm>
            <a:off x="-75" y="6170275"/>
            <a:ext cx="9144000" cy="6879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200">
                <a:solidFill>
                  <a:srgbClr val="FFFFFF"/>
                </a:solidFill>
                <a:latin typeface="Cabin"/>
                <a:ea typeface="Cabin"/>
                <a:cs typeface="Cabin"/>
                <a:sym typeface="Cabin"/>
              </a:rPr>
              <a:t>Jeremy Vaughan </a:t>
            </a:r>
            <a:r>
              <a:rPr i="1" lang="en" sz="2200">
                <a:solidFill>
                  <a:srgbClr val="CCCCCC"/>
                </a:solidFill>
                <a:latin typeface="Cabin"/>
                <a:ea typeface="Cabin"/>
                <a:cs typeface="Cabin"/>
                <a:sym typeface="Cabin"/>
              </a:rPr>
              <a:t>(Nova Scotia) </a:t>
            </a:r>
            <a:r>
              <a:rPr i="1" lang="en" sz="2200" u="sng">
                <a:solidFill>
                  <a:schemeClr val="hlink"/>
                </a:solidFill>
                <a:latin typeface="Cabin"/>
                <a:ea typeface="Cabin"/>
                <a:cs typeface="Cabin"/>
                <a:sym typeface="Cabin"/>
                <a:hlinkClick r:id="rId3"/>
              </a:rPr>
              <a:t>@jeremyvaughan76</a:t>
            </a:r>
            <a:r>
              <a:rPr lang="en" sz="2200">
                <a:solidFill>
                  <a:srgbClr val="B7B7B7"/>
                </a:solidFill>
                <a:latin typeface="Cabin"/>
                <a:ea typeface="Cabin"/>
                <a:cs typeface="Cabin"/>
                <a:sym typeface="Cabin"/>
              </a:rPr>
              <a:t>, 2022.</a:t>
            </a:r>
            <a:endParaRPr b="1" sz="2200">
              <a:solidFill>
                <a:srgbClr val="FFFFFF"/>
              </a:solidFill>
              <a:latin typeface="Cabin"/>
              <a:ea typeface="Cabin"/>
              <a:cs typeface="Cabin"/>
              <a:sym typeface="Cabin"/>
            </a:endParaRPr>
          </a:p>
        </p:txBody>
      </p:sp>
      <p:pic>
        <p:nvPicPr>
          <p:cNvPr id="204" name="Google Shape;204;p44"/>
          <p:cNvPicPr preferRelativeResize="0"/>
          <p:nvPr/>
        </p:nvPicPr>
        <p:blipFill>
          <a:blip r:embed="rId4">
            <a:alphaModFix/>
          </a:blip>
          <a:stretch>
            <a:fillRect/>
          </a:stretch>
        </p:blipFill>
        <p:spPr>
          <a:xfrm>
            <a:off x="443125" y="0"/>
            <a:ext cx="8257610" cy="6170276"/>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7" name="Shape 587"/>
        <p:cNvGrpSpPr/>
        <p:nvPr/>
      </p:nvGrpSpPr>
      <p:grpSpPr>
        <a:xfrm>
          <a:off x="0" y="0"/>
          <a:ext cx="0" cy="0"/>
          <a:chOff x="0" y="0"/>
          <a:chExt cx="0" cy="0"/>
        </a:xfrm>
      </p:grpSpPr>
      <p:sp>
        <p:nvSpPr>
          <p:cNvPr id="588" name="Google Shape;588;p107"/>
          <p:cNvSpPr txBox="1"/>
          <p:nvPr/>
        </p:nvSpPr>
        <p:spPr>
          <a:xfrm>
            <a:off x="0" y="0"/>
            <a:ext cx="4561800" cy="3333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100">
                <a:solidFill>
                  <a:srgbClr val="FFFFFF"/>
                </a:solidFill>
                <a:latin typeface="Oswald"/>
                <a:ea typeface="Oswald"/>
                <a:cs typeface="Oswald"/>
                <a:sym typeface="Oswald"/>
              </a:rPr>
              <a:t>Grab 8+ reference images</a:t>
            </a:r>
            <a:endParaRPr sz="3100">
              <a:solidFill>
                <a:srgbClr val="FFFFFF"/>
              </a:solidFill>
              <a:latin typeface="Oswald"/>
              <a:ea typeface="Oswald"/>
              <a:cs typeface="Oswald"/>
              <a:sym typeface="Oswald"/>
            </a:endParaRPr>
          </a:p>
          <a:p>
            <a:pPr indent="0" lvl="0" marL="0" rtl="0" algn="ctr">
              <a:spcBef>
                <a:spcPts val="0"/>
              </a:spcBef>
              <a:spcAft>
                <a:spcPts val="0"/>
              </a:spcAft>
              <a:buNone/>
            </a:pPr>
            <a:r>
              <a:t/>
            </a:r>
            <a:endParaRPr sz="2500">
              <a:solidFill>
                <a:srgbClr val="B7B7B7"/>
              </a:solidFill>
              <a:latin typeface="Average"/>
              <a:ea typeface="Average"/>
              <a:cs typeface="Average"/>
              <a:sym typeface="Average"/>
            </a:endParaRPr>
          </a:p>
          <a:p>
            <a:pPr indent="0" lvl="0" marL="0" rtl="0" algn="ctr">
              <a:spcBef>
                <a:spcPts val="0"/>
              </a:spcBef>
              <a:spcAft>
                <a:spcPts val="0"/>
              </a:spcAft>
              <a:buNone/>
            </a:pPr>
            <a:r>
              <a:rPr lang="en" sz="2500">
                <a:solidFill>
                  <a:srgbClr val="B7B7B7"/>
                </a:solidFill>
                <a:latin typeface="Average"/>
                <a:ea typeface="Average"/>
                <a:cs typeface="Average"/>
                <a:sym typeface="Average"/>
              </a:rPr>
              <a:t>I recommend a mix of photos and inspirational images.</a:t>
            </a:r>
            <a:endParaRPr sz="2500">
              <a:solidFill>
                <a:srgbClr val="B7B7B7"/>
              </a:solidFill>
              <a:latin typeface="Average"/>
              <a:ea typeface="Average"/>
              <a:cs typeface="Average"/>
              <a:sym typeface="Average"/>
            </a:endParaRPr>
          </a:p>
          <a:p>
            <a:pPr indent="0" lvl="0" marL="0" rtl="0" algn="ctr">
              <a:spcBef>
                <a:spcPts val="0"/>
              </a:spcBef>
              <a:spcAft>
                <a:spcPts val="0"/>
              </a:spcAft>
              <a:buNone/>
            </a:pPr>
            <a:r>
              <a:t/>
            </a:r>
            <a:endParaRPr sz="2500">
              <a:solidFill>
                <a:srgbClr val="B7B7B7"/>
              </a:solidFill>
              <a:latin typeface="Average"/>
              <a:ea typeface="Average"/>
              <a:cs typeface="Average"/>
              <a:sym typeface="Average"/>
            </a:endParaRPr>
          </a:p>
          <a:p>
            <a:pPr indent="0" lvl="0" marL="0" rtl="0" algn="ctr">
              <a:spcBef>
                <a:spcPts val="0"/>
              </a:spcBef>
              <a:spcAft>
                <a:spcPts val="0"/>
              </a:spcAft>
              <a:buNone/>
            </a:pPr>
            <a:r>
              <a:rPr lang="en" sz="2500">
                <a:solidFill>
                  <a:srgbClr val="B7B7B7"/>
                </a:solidFill>
                <a:latin typeface="Average"/>
                <a:ea typeface="Average"/>
                <a:cs typeface="Average"/>
                <a:sym typeface="Average"/>
              </a:rPr>
              <a:t>Search with: ‘</a:t>
            </a:r>
            <a:r>
              <a:rPr b="1" lang="en" sz="2500">
                <a:solidFill>
                  <a:srgbClr val="00FF00"/>
                </a:solidFill>
                <a:latin typeface="Average"/>
                <a:ea typeface="Average"/>
                <a:cs typeface="Average"/>
                <a:sym typeface="Average"/>
              </a:rPr>
              <a:t>mood board</a:t>
            </a:r>
            <a:r>
              <a:rPr lang="en" sz="2500">
                <a:solidFill>
                  <a:srgbClr val="B7B7B7"/>
                </a:solidFill>
                <a:latin typeface="Average"/>
                <a:ea typeface="Average"/>
                <a:cs typeface="Average"/>
                <a:sym typeface="Average"/>
              </a:rPr>
              <a:t>’ ‘</a:t>
            </a:r>
            <a:r>
              <a:rPr b="1" lang="en" sz="2500">
                <a:solidFill>
                  <a:srgbClr val="00FF00"/>
                </a:solidFill>
                <a:latin typeface="Average"/>
                <a:ea typeface="Average"/>
                <a:cs typeface="Average"/>
                <a:sym typeface="Average"/>
              </a:rPr>
              <a:t>aesthetic</a:t>
            </a:r>
            <a:r>
              <a:rPr lang="en" sz="2500">
                <a:solidFill>
                  <a:srgbClr val="B7B7B7"/>
                </a:solidFill>
                <a:latin typeface="Average"/>
                <a:ea typeface="Average"/>
                <a:cs typeface="Average"/>
                <a:sym typeface="Average"/>
              </a:rPr>
              <a:t>’ ‘</a:t>
            </a:r>
            <a:r>
              <a:rPr b="1" lang="en" sz="2500">
                <a:solidFill>
                  <a:srgbClr val="00FF00"/>
                </a:solidFill>
                <a:latin typeface="Average"/>
                <a:ea typeface="Average"/>
                <a:cs typeface="Average"/>
                <a:sym typeface="Average"/>
              </a:rPr>
              <a:t>acrylic</a:t>
            </a:r>
            <a:r>
              <a:rPr lang="en" sz="2500">
                <a:solidFill>
                  <a:srgbClr val="B7B7B7"/>
                </a:solidFill>
                <a:latin typeface="Average"/>
                <a:ea typeface="Average"/>
                <a:cs typeface="Average"/>
                <a:sym typeface="Average"/>
              </a:rPr>
              <a:t>’ ‘</a:t>
            </a:r>
            <a:r>
              <a:rPr b="1" lang="en" sz="2500">
                <a:solidFill>
                  <a:srgbClr val="00FF00"/>
                </a:solidFill>
                <a:latin typeface="Average"/>
                <a:ea typeface="Average"/>
                <a:cs typeface="Average"/>
                <a:sym typeface="Average"/>
              </a:rPr>
              <a:t>oil painting</a:t>
            </a:r>
            <a:r>
              <a:rPr lang="en" sz="2500">
                <a:solidFill>
                  <a:srgbClr val="B7B7B7"/>
                </a:solidFill>
                <a:latin typeface="Average"/>
                <a:ea typeface="Average"/>
                <a:cs typeface="Average"/>
                <a:sym typeface="Average"/>
              </a:rPr>
              <a:t>’</a:t>
            </a:r>
            <a:endParaRPr sz="2500">
              <a:solidFill>
                <a:srgbClr val="B7B7B7"/>
              </a:solidFill>
              <a:latin typeface="Average"/>
              <a:ea typeface="Average"/>
              <a:cs typeface="Average"/>
              <a:sym typeface="Average"/>
            </a:endParaRPr>
          </a:p>
        </p:txBody>
      </p:sp>
      <p:sp>
        <p:nvSpPr>
          <p:cNvPr descr="Translations" id="589" name="Google Shape;589;p107"/>
          <p:cNvSpPr txBox="1"/>
          <p:nvPr/>
        </p:nvSpPr>
        <p:spPr>
          <a:xfrm>
            <a:off x="4582100" y="0"/>
            <a:ext cx="45618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300">
                <a:solidFill>
                  <a:srgbClr val="AAAAAA"/>
                </a:solidFill>
                <a:latin typeface="Average"/>
                <a:ea typeface="Average"/>
                <a:cs typeface="Average"/>
                <a:sym typeface="Average"/>
              </a:rPr>
              <a:t>احصل على أكثر من 8 صور مرجعية. أنصحك بمزيج من الصور والصور الملهمة. ابحث باستخدام: "لوحة مزاجية"، "جمالية"، "أكريليك"، "لوحة زيتية".</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收集8张以上的参考图片。我建议照片和灵感图片相结合。搜索关键词：‘情绪板’‘美学’‘丙烯画’‘油画’</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بیش از ۸ تصویر مرجع تهیه کنید. من ترکیبی از عکس‌ها و تصاویر الهام‌بخش را توصیه می‌کنم. با این عبارات جستجو کنید: «mood board» «aesthetic» «acrylic» «oil painting»</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Sammle mindestens acht Referenzbilder. Ich empfehle eine Mischung aus Fotos und Inspirationsbildern. Suche mit folgenden Begriffen: „Moodboard“, „Ästhetik“, „Acryl“, „Ölmalerei“.</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8+ संदर्भ चित्र प्राप्त करें। मैं फ़ोटो और प्रेरणादायक चित्रों का मिश्रण सुझाता हूँ। खोजें: 'मूड बोर्ड' 'सौंदर्यबोध' 'ऐक्रेलिक' 'ऑयल पेंटिंग'</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8개 이상의 참고 이미지를 확보하세요. 사진과 영감을 주는 이미지를 섞어서 사용하는 것을 추천합니다. '무드 보드', '미적', '아크릴', '유화'로 검색해 보세요.</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Zêdetirî 8 wêneyên referansê bigirin. Ez pêşniyar dikim ku tevliheviyek ji wêne û wêneyên îlhamê hebe. Bi van bigere: 'mood board' 'aesthetic' 'acrylic' 'oil painting'</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Узмите 8+ референтних слика. Препоручујем комбинацију фотографија и инспиративних слика. Претражите са: „табла расположења“, „естетика“, „акрил“, „слика уљаним бојама“.</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Consigue al menos 8 imágenes de referencia. Recomiendo una combinación de fotos e imágenes inspiradoras. Busca con: «tablero de inspiración», «estética», «acrílico», «pintura al óleo».</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Kumuha ng 8+ reference na larawan. Inirerekomenda ko ang isang halo ng mga larawan at mga inspirational na larawan.   Maghanap gamit ang: 'mood board' 'aesthetic' 'acrylic' 'oil painting'</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Візьміть понад 8 зображень для довідки. Я рекомендую поєднання фотографій та натхненних зображень. Шукайте за запитами: «дошка настрою», «естетика», «акрил», «живопис олією».</a:t>
            </a:r>
            <a:endParaRPr sz="1150">
              <a:solidFill>
                <a:srgbClr val="AAAAAA"/>
              </a:solidFill>
              <a:latin typeface="Average"/>
              <a:ea typeface="Average"/>
              <a:cs typeface="Average"/>
              <a:sym typeface="Average"/>
            </a:endParaRPr>
          </a:p>
        </p:txBody>
      </p:sp>
      <p:pic>
        <p:nvPicPr>
          <p:cNvPr id="590" name="Google Shape;590;p107"/>
          <p:cNvPicPr preferRelativeResize="0"/>
          <p:nvPr/>
        </p:nvPicPr>
        <p:blipFill rotWithShape="1">
          <a:blip r:embed="rId3">
            <a:alphaModFix/>
          </a:blip>
          <a:srcRect b="0" l="0" r="0" t="0"/>
          <a:stretch/>
        </p:blipFill>
        <p:spPr>
          <a:xfrm>
            <a:off x="-5" y="3332963"/>
            <a:ext cx="4561801" cy="3525036"/>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4" name="Shape 594"/>
        <p:cNvGrpSpPr/>
        <p:nvPr/>
      </p:nvGrpSpPr>
      <p:grpSpPr>
        <a:xfrm>
          <a:off x="0" y="0"/>
          <a:ext cx="0" cy="0"/>
          <a:chOff x="0" y="0"/>
          <a:chExt cx="0" cy="0"/>
        </a:xfrm>
      </p:grpSpPr>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98" name="Shape 598"/>
        <p:cNvGrpSpPr/>
        <p:nvPr/>
      </p:nvGrpSpPr>
      <p:grpSpPr>
        <a:xfrm>
          <a:off x="0" y="0"/>
          <a:ext cx="0" cy="0"/>
          <a:chOff x="0" y="0"/>
          <a:chExt cx="0" cy="0"/>
        </a:xfrm>
      </p:grpSpPr>
      <p:pic>
        <p:nvPicPr>
          <p:cNvPr id="599" name="Google Shape;599;p109"/>
          <p:cNvPicPr preferRelativeResize="0"/>
          <p:nvPr/>
        </p:nvPicPr>
        <p:blipFill rotWithShape="1">
          <a:blip r:embed="rId3">
            <a:alphaModFix/>
          </a:blip>
          <a:srcRect b="21284" l="18202" r="50710" t="13348"/>
          <a:stretch/>
        </p:blipFill>
        <p:spPr>
          <a:xfrm>
            <a:off x="0" y="0"/>
            <a:ext cx="5218298" cy="6857999"/>
          </a:xfrm>
          <a:prstGeom prst="rect">
            <a:avLst/>
          </a:prstGeom>
          <a:noFill/>
          <a:ln>
            <a:noFill/>
          </a:ln>
        </p:spPr>
      </p:pic>
      <p:pic>
        <p:nvPicPr>
          <p:cNvPr id="600" name="Google Shape;600;p109"/>
          <p:cNvPicPr preferRelativeResize="0"/>
          <p:nvPr/>
        </p:nvPicPr>
        <p:blipFill rotWithShape="1">
          <a:blip r:embed="rId4">
            <a:alphaModFix/>
          </a:blip>
          <a:srcRect b="0" l="0" r="0" t="20312"/>
          <a:stretch/>
        </p:blipFill>
        <p:spPr>
          <a:xfrm>
            <a:off x="5034525" y="1282650"/>
            <a:ext cx="4109475" cy="42927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45"/>
          <p:cNvSpPr txBox="1"/>
          <p:nvPr/>
        </p:nvSpPr>
        <p:spPr>
          <a:xfrm>
            <a:off x="-75" y="6090575"/>
            <a:ext cx="9144000" cy="76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400">
                <a:solidFill>
                  <a:srgbClr val="FFFFFF"/>
                </a:solidFill>
                <a:latin typeface="Cabin"/>
                <a:ea typeface="Cabin"/>
                <a:cs typeface="Cabin"/>
                <a:sym typeface="Cabin"/>
              </a:rPr>
              <a:t>Kenojuak Ashevak</a:t>
            </a:r>
            <a:r>
              <a:rPr i="1" lang="en" sz="2400">
                <a:solidFill>
                  <a:srgbClr val="B7B7B7"/>
                </a:solidFill>
                <a:latin typeface="Cabin"/>
                <a:ea typeface="Cabin"/>
                <a:cs typeface="Cabin"/>
                <a:sym typeface="Cabin"/>
              </a:rPr>
              <a:t> (Inuit) </a:t>
            </a:r>
            <a:endParaRPr b="1" sz="2400">
              <a:solidFill>
                <a:srgbClr val="FFFFFF"/>
              </a:solidFill>
              <a:latin typeface="Cabin"/>
              <a:ea typeface="Cabin"/>
              <a:cs typeface="Cabin"/>
              <a:sym typeface="Cabin"/>
            </a:endParaRPr>
          </a:p>
          <a:p>
            <a:pPr indent="0" lvl="0" marL="0" rtl="0" algn="ctr">
              <a:spcBef>
                <a:spcPts val="0"/>
              </a:spcBef>
              <a:spcAft>
                <a:spcPts val="0"/>
              </a:spcAft>
              <a:buNone/>
            </a:pPr>
            <a:r>
              <a:rPr b="1" i="1" lang="en" sz="2400">
                <a:solidFill>
                  <a:srgbClr val="FFFFFF"/>
                </a:solidFill>
                <a:latin typeface="Cabin"/>
                <a:ea typeface="Cabin"/>
                <a:cs typeface="Cabin"/>
                <a:sym typeface="Cabin"/>
              </a:rPr>
              <a:t>The Sun’s Return, </a:t>
            </a:r>
            <a:r>
              <a:rPr lang="en" sz="2400">
                <a:solidFill>
                  <a:srgbClr val="B7B7B7"/>
                </a:solidFill>
                <a:latin typeface="Cabin"/>
                <a:ea typeface="Cabin"/>
                <a:cs typeface="Cabin"/>
                <a:sym typeface="Cabin"/>
              </a:rPr>
              <a:t>1993</a:t>
            </a:r>
            <a:endParaRPr i="1" sz="2400">
              <a:solidFill>
                <a:srgbClr val="B7B7B7"/>
              </a:solidFill>
              <a:latin typeface="Cabin"/>
              <a:ea typeface="Cabin"/>
              <a:cs typeface="Cabin"/>
              <a:sym typeface="Cabin"/>
            </a:endParaRPr>
          </a:p>
        </p:txBody>
      </p:sp>
      <p:pic>
        <p:nvPicPr>
          <p:cNvPr id="210" name="Google Shape;210;p45"/>
          <p:cNvPicPr preferRelativeResize="0"/>
          <p:nvPr/>
        </p:nvPicPr>
        <p:blipFill>
          <a:blip r:embed="rId3">
            <a:alphaModFix/>
          </a:blip>
          <a:stretch>
            <a:fillRect/>
          </a:stretch>
        </p:blipFill>
        <p:spPr>
          <a:xfrm>
            <a:off x="748538" y="0"/>
            <a:ext cx="7646919" cy="60905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46"/>
          <p:cNvSpPr txBox="1"/>
          <p:nvPr>
            <p:ph idx="1" type="body"/>
          </p:nvPr>
        </p:nvSpPr>
        <p:spPr>
          <a:xfrm>
            <a:off x="0" y="6151900"/>
            <a:ext cx="9144000" cy="706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Cabin"/>
                <a:ea typeface="Cabin"/>
                <a:cs typeface="Cabin"/>
                <a:sym typeface="Cabin"/>
              </a:rPr>
              <a:t>Bird justice</a:t>
            </a:r>
            <a:br>
              <a:rPr lang="en">
                <a:latin typeface="Cabin"/>
                <a:ea typeface="Cabin"/>
                <a:cs typeface="Cabin"/>
                <a:sym typeface="Cabin"/>
              </a:rPr>
            </a:br>
            <a:r>
              <a:rPr lang="en" sz="1900" u="sng">
                <a:solidFill>
                  <a:schemeClr val="hlink"/>
                </a:solidFill>
                <a:latin typeface="Cabin"/>
                <a:ea typeface="Cabin"/>
                <a:cs typeface="Cabin"/>
                <a:sym typeface="Cabin"/>
                <a:hlinkClick r:id="rId3"/>
              </a:rPr>
              <a:t>@WeirdMedieval</a:t>
            </a:r>
            <a:r>
              <a:rPr i="1" lang="en" sz="1900">
                <a:solidFill>
                  <a:srgbClr val="B7B7B7"/>
                </a:solidFill>
                <a:latin typeface="Cabin"/>
                <a:ea typeface="Cabin"/>
                <a:cs typeface="Cabin"/>
                <a:sym typeface="Cabin"/>
              </a:rPr>
              <a:t>, France, 14th century</a:t>
            </a:r>
            <a:endParaRPr i="1" sz="1900">
              <a:solidFill>
                <a:srgbClr val="B7B7B7"/>
              </a:solidFill>
              <a:latin typeface="Cabin"/>
              <a:ea typeface="Cabin"/>
              <a:cs typeface="Cabin"/>
              <a:sym typeface="Cabin"/>
            </a:endParaRPr>
          </a:p>
        </p:txBody>
      </p:sp>
      <p:pic>
        <p:nvPicPr>
          <p:cNvPr id="216" name="Google Shape;216;p46"/>
          <p:cNvPicPr preferRelativeResize="0"/>
          <p:nvPr/>
        </p:nvPicPr>
        <p:blipFill>
          <a:blip r:embed="rId4">
            <a:alphaModFix/>
          </a:blip>
          <a:stretch>
            <a:fillRect/>
          </a:stretch>
        </p:blipFill>
        <p:spPr>
          <a:xfrm>
            <a:off x="0" y="1075762"/>
            <a:ext cx="9144001" cy="470647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